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4" r:id="rId1"/>
    <p:sldMasterId id="2147483669" r:id="rId2"/>
  </p:sldMasterIdLst>
  <p:notesMasterIdLst>
    <p:notesMasterId r:id="rId22"/>
  </p:notesMasterIdLst>
  <p:sldIdLst>
    <p:sldId id="288" r:id="rId3"/>
    <p:sldId id="289" r:id="rId4"/>
    <p:sldId id="257" r:id="rId5"/>
    <p:sldId id="290" r:id="rId6"/>
    <p:sldId id="262" r:id="rId7"/>
    <p:sldId id="291" r:id="rId8"/>
    <p:sldId id="263" r:id="rId9"/>
    <p:sldId id="292" r:id="rId10"/>
    <p:sldId id="280" r:id="rId11"/>
    <p:sldId id="284" r:id="rId12"/>
    <p:sldId id="293" r:id="rId13"/>
    <p:sldId id="265" r:id="rId14"/>
    <p:sldId id="294" r:id="rId15"/>
    <p:sldId id="261" r:id="rId16"/>
    <p:sldId id="282" r:id="rId17"/>
    <p:sldId id="295" r:id="rId18"/>
    <p:sldId id="296" r:id="rId19"/>
    <p:sldId id="297" r:id="rId20"/>
    <p:sldId id="300" r:id="rId21"/>
  </p:sldIdLst>
  <p:sldSz cx="18288000" cy="10287000"/>
  <p:notesSz cx="6858000" cy="9144000"/>
  <p:embeddedFontLst>
    <p:embeddedFont>
      <p:font typeface="Barlow" pitchFamily="2" charset="77"/>
      <p:regular r:id="rId23"/>
      <p:bold r:id="rId24"/>
      <p:italic r:id="rId25"/>
      <p:boldItalic r:id="rId26"/>
    </p:embeddedFont>
    <p:embeddedFont>
      <p:font typeface="Inter" panose="020B0604020202020204" pitchFamily="34" charset="0"/>
      <p:regular r:id="rId27"/>
    </p:embeddedFont>
    <p:embeddedFont>
      <p:font typeface="Lilita One" panose="020B0604020202020204" pitchFamily="34" charset="0"/>
      <p:regular r:id="rId28"/>
    </p:embeddedFont>
    <p:embeddedFont>
      <p:font typeface="Lobster" pitchFamily="2" charset="77"/>
      <p:regular r:id="rId29"/>
    </p:embeddedFont>
    <p:embeddedFont>
      <p:font typeface="Ubuntu" panose="020B0504030602030204" pitchFamily="34" charset="0"/>
      <p:regular r:id="rId30"/>
      <p:bold r:id="rId31"/>
      <p:italic r:id="rId32"/>
      <p:boldItalic r:id="rId33"/>
    </p:embeddedFont>
    <p:embeddedFont>
      <p:font typeface="Zilla Slab" pitchFamily="2" charset="77"/>
      <p:regular r:id="rId34"/>
      <p:bold r:id="rId35"/>
      <p: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327358C-6CAD-4BDC-B922-3318093102F6}">
  <a:tblStyle styleId="{5327358C-6CAD-4BDC-B922-3318093102F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2"/>
  </p:normalViewPr>
  <p:slideViewPr>
    <p:cSldViewPr snapToGrid="0">
      <p:cViewPr varScale="1">
        <p:scale>
          <a:sx n="70" d="100"/>
          <a:sy n="70" d="100"/>
        </p:scale>
        <p:origin x="744" y="2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font" Target="fonts/font1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04" name="Google Shape;104;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EA176BD0-C4C2-3956-BD5A-BC89066D4612}"/>
            </a:ext>
          </a:extLst>
        </p:cNvPr>
        <p:cNvGrpSpPr/>
        <p:nvPr/>
      </p:nvGrpSpPr>
      <p:grpSpPr>
        <a:xfrm>
          <a:off x="0" y="0"/>
          <a:ext cx="0" cy="0"/>
          <a:chOff x="0" y="0"/>
          <a:chExt cx="0" cy="0"/>
        </a:xfrm>
      </p:grpSpPr>
      <p:sp>
        <p:nvSpPr>
          <p:cNvPr id="256" name="Google Shape;256;p7:notes">
            <a:extLst>
              <a:ext uri="{FF2B5EF4-FFF2-40B4-BE49-F238E27FC236}">
                <a16:creationId xmlns:a16="http://schemas.microsoft.com/office/drawing/2014/main" id="{572CB4B4-8749-8B06-BFEA-502DBC7607C9}"/>
              </a:ext>
            </a:extLst>
          </p:cNvPr>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57" name="Google Shape;257;p7:notes">
            <a:extLst>
              <a:ext uri="{FF2B5EF4-FFF2-40B4-BE49-F238E27FC236}">
                <a16:creationId xmlns:a16="http://schemas.microsoft.com/office/drawing/2014/main" id="{D8537A8D-E176-CC7E-E9E2-633059381067}"/>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2456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lIns="93177" tIns="46589" rIns="93177" bIns="46589"/>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7021451-1387-4CA6-816F-3879F97B5CBC}"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33" name="Google Shape;333;p1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lIns="93177" tIns="46589" rIns="93177" bIns="46589"/>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7021451-1387-4CA6-816F-3879F97B5CBC}"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28" name="Google Shape;228;p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C488B285-96E5-442D-81C4-51E6E2A1BAB1}"/>
            </a:ext>
          </a:extLst>
        </p:cNvPr>
        <p:cNvGrpSpPr/>
        <p:nvPr/>
      </p:nvGrpSpPr>
      <p:grpSpPr>
        <a:xfrm>
          <a:off x="0" y="0"/>
          <a:ext cx="0" cy="0"/>
          <a:chOff x="0" y="0"/>
          <a:chExt cx="0" cy="0"/>
        </a:xfrm>
      </p:grpSpPr>
      <p:sp>
        <p:nvSpPr>
          <p:cNvPr id="182" name="Google Shape;182;p4:notes">
            <a:extLst>
              <a:ext uri="{FF2B5EF4-FFF2-40B4-BE49-F238E27FC236}">
                <a16:creationId xmlns:a16="http://schemas.microsoft.com/office/drawing/2014/main" id="{8D90A330-AEBB-5318-B4BF-E6D524F31B83}"/>
              </a:ext>
            </a:extLst>
          </p:cNvPr>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83" name="Google Shape;183;p4:notes">
            <a:extLst>
              <a:ext uri="{FF2B5EF4-FFF2-40B4-BE49-F238E27FC236}">
                <a16:creationId xmlns:a16="http://schemas.microsoft.com/office/drawing/2014/main" id="{4688F729-933E-7874-38FC-CBD3B428BF2E}"/>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0781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08" name="Google Shape;408;p1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lIns="93177" tIns="46589" rIns="93177" bIns="46589"/>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7021451-1387-4CA6-816F-3879F97B5CBC}"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1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16" name="Google Shape;516;p1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61" name="Google Shape;161;p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24" name="Google Shape;124;p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83" name="Google Shape;183;p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57" name="Google Shape;257;p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lIns="93177" tIns="46589" rIns="93177" bIns="46589"/>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7021451-1387-4CA6-816F-3879F97B5CBC}"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78" name="Google Shape;278;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a:extLst>
            <a:ext uri="{FF2B5EF4-FFF2-40B4-BE49-F238E27FC236}">
              <a16:creationId xmlns:a16="http://schemas.microsoft.com/office/drawing/2014/main" id="{37696FD0-16EE-A45F-B5D1-833D1D4345B8}"/>
            </a:ext>
          </a:extLst>
        </p:cNvPr>
        <p:cNvGrpSpPr/>
        <p:nvPr/>
      </p:nvGrpSpPr>
      <p:grpSpPr>
        <a:xfrm>
          <a:off x="0" y="0"/>
          <a:ext cx="0" cy="0"/>
          <a:chOff x="0" y="0"/>
          <a:chExt cx="0" cy="0"/>
        </a:xfrm>
      </p:grpSpPr>
      <p:sp>
        <p:nvSpPr>
          <p:cNvPr id="357" name="Google Shape;357;p11:notes">
            <a:extLst>
              <a:ext uri="{FF2B5EF4-FFF2-40B4-BE49-F238E27FC236}">
                <a16:creationId xmlns:a16="http://schemas.microsoft.com/office/drawing/2014/main" id="{AA24FFBF-FE3C-9AEE-392E-064C885BB8E2}"/>
              </a:ext>
            </a:extLst>
          </p:cNvPr>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58" name="Google Shape;358;p11:notes">
            <a:extLst>
              <a:ext uri="{FF2B5EF4-FFF2-40B4-BE49-F238E27FC236}">
                <a16:creationId xmlns:a16="http://schemas.microsoft.com/office/drawing/2014/main" id="{1E4EF0DF-487B-8FD5-91C4-24E0D7EC51F4}"/>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504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a:extLst>
            <a:ext uri="{FF2B5EF4-FFF2-40B4-BE49-F238E27FC236}">
              <a16:creationId xmlns:a16="http://schemas.microsoft.com/office/drawing/2014/main" id="{84EA6C67-E06E-28EC-9765-E8CFB7AF081E}"/>
            </a:ext>
          </a:extLst>
        </p:cNvPr>
        <p:cNvGrpSpPr/>
        <p:nvPr/>
      </p:nvGrpSpPr>
      <p:grpSpPr>
        <a:xfrm>
          <a:off x="0" y="0"/>
          <a:ext cx="0" cy="0"/>
          <a:chOff x="0" y="0"/>
          <a:chExt cx="0" cy="0"/>
        </a:xfrm>
      </p:grpSpPr>
      <p:sp>
        <p:nvSpPr>
          <p:cNvPr id="357" name="Google Shape;357;p11:notes">
            <a:extLst>
              <a:ext uri="{FF2B5EF4-FFF2-40B4-BE49-F238E27FC236}">
                <a16:creationId xmlns:a16="http://schemas.microsoft.com/office/drawing/2014/main" id="{62A8EFA3-54D0-6705-65E2-18F5F3CC7DB9}"/>
              </a:ext>
            </a:extLst>
          </p:cNvPr>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58" name="Google Shape;358;p11:notes">
            <a:extLst>
              <a:ext uri="{FF2B5EF4-FFF2-40B4-BE49-F238E27FC236}">
                <a16:creationId xmlns:a16="http://schemas.microsoft.com/office/drawing/2014/main" id="{8565A192-473A-C7FC-6BFC-79BDB7AC0F2F}"/>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97123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2.png"/><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9"/>
        <p:cNvGrpSpPr/>
        <p:nvPr/>
      </p:nvGrpSpPr>
      <p:grpSpPr>
        <a:xfrm>
          <a:off x="0" y="0"/>
          <a:ext cx="0" cy="0"/>
          <a:chOff x="0" y="0"/>
          <a:chExt cx="0" cy="0"/>
        </a:xfrm>
      </p:grpSpPr>
      <p:pic>
        <p:nvPicPr>
          <p:cNvPr id="10" name="Google Shape;10;p3"/>
          <p:cNvPicPr preferRelativeResize="0"/>
          <p:nvPr/>
        </p:nvPicPr>
        <p:blipFill rotWithShape="1">
          <a:blip r:embed="rId2">
            <a:alphaModFix/>
          </a:blip>
          <a:srcRect b="-12271"/>
          <a:stretch/>
        </p:blipFill>
        <p:spPr>
          <a:xfrm flipH="1">
            <a:off x="16652923" y="4838154"/>
            <a:ext cx="960625" cy="6117496"/>
          </a:xfrm>
          <a:prstGeom prst="rect">
            <a:avLst/>
          </a:prstGeom>
          <a:noFill/>
          <a:ln>
            <a:noFill/>
          </a:ln>
        </p:spPr>
      </p:pic>
      <p:pic>
        <p:nvPicPr>
          <p:cNvPr id="11" name="Google Shape;11;p3"/>
          <p:cNvPicPr preferRelativeResize="0"/>
          <p:nvPr/>
        </p:nvPicPr>
        <p:blipFill rotWithShape="1">
          <a:blip r:embed="rId3">
            <a:alphaModFix/>
          </a:blip>
          <a:srcRect l="36089"/>
          <a:stretch/>
        </p:blipFill>
        <p:spPr>
          <a:xfrm>
            <a:off x="2" y="3813675"/>
            <a:ext cx="1328875" cy="2485075"/>
          </a:xfrm>
          <a:prstGeom prst="rect">
            <a:avLst/>
          </a:prstGeom>
          <a:noFill/>
          <a:ln>
            <a:noFill/>
          </a:ln>
        </p:spPr>
      </p:pic>
      <p:pic>
        <p:nvPicPr>
          <p:cNvPr id="12" name="Google Shape;12;p3"/>
          <p:cNvPicPr preferRelativeResize="0"/>
          <p:nvPr/>
        </p:nvPicPr>
        <p:blipFill rotWithShape="1">
          <a:blip r:embed="rId4">
            <a:alphaModFix/>
          </a:blip>
          <a:srcRect b="36744"/>
          <a:stretch/>
        </p:blipFill>
        <p:spPr>
          <a:xfrm>
            <a:off x="2544450" y="814776"/>
            <a:ext cx="13541727" cy="9472225"/>
          </a:xfrm>
          <a:prstGeom prst="rect">
            <a:avLst/>
          </a:prstGeom>
          <a:noFill/>
          <a:ln>
            <a:noFill/>
          </a:ln>
        </p:spPr>
      </p:pic>
      <p:sp>
        <p:nvSpPr>
          <p:cNvPr id="13" name="Google Shape;13;p3"/>
          <p:cNvSpPr/>
          <p:nvPr/>
        </p:nvSpPr>
        <p:spPr>
          <a:xfrm>
            <a:off x="588151" y="814766"/>
            <a:ext cx="1433306" cy="2671970"/>
          </a:xfrm>
          <a:custGeom>
            <a:avLst/>
            <a:gdLst/>
            <a:ahLst/>
            <a:cxnLst/>
            <a:rect l="l" t="t" r="r" b="b"/>
            <a:pathLst>
              <a:path w="1433306" h="2671970" extrusionOk="0">
                <a:moveTo>
                  <a:pt x="0" y="0"/>
                </a:moveTo>
                <a:lnTo>
                  <a:pt x="1433306" y="0"/>
                </a:lnTo>
                <a:lnTo>
                  <a:pt x="1433306" y="2671970"/>
                </a:lnTo>
                <a:lnTo>
                  <a:pt x="0" y="2671970"/>
                </a:lnTo>
                <a:lnTo>
                  <a:pt x="0" y="0"/>
                </a:lnTo>
                <a:close/>
              </a:path>
            </a:pathLst>
          </a:custGeom>
          <a:blipFill rotWithShape="1">
            <a:blip r:embed="rId5">
              <a:alphaModFix/>
            </a:blip>
            <a:stretch>
              <a:fillRect l="-230928" b="-53997"/>
            </a:stretch>
          </a:blipFill>
          <a:ln>
            <a:noFill/>
          </a:ln>
        </p:spPr>
      </p:sp>
      <p:grpSp>
        <p:nvGrpSpPr>
          <p:cNvPr id="14" name="Google Shape;14;p3"/>
          <p:cNvGrpSpPr/>
          <p:nvPr/>
        </p:nvGrpSpPr>
        <p:grpSpPr>
          <a:xfrm>
            <a:off x="3974710" y="3445788"/>
            <a:ext cx="10338647" cy="1078699"/>
            <a:chOff x="0" y="-95250"/>
            <a:chExt cx="2722918" cy="284100"/>
          </a:xfrm>
        </p:grpSpPr>
        <p:sp>
          <p:nvSpPr>
            <p:cNvPr id="15" name="Google Shape;15;p3"/>
            <p:cNvSpPr/>
            <p:nvPr/>
          </p:nvSpPr>
          <p:spPr>
            <a:xfrm>
              <a:off x="0" y="0"/>
              <a:ext cx="2722918" cy="188816"/>
            </a:xfrm>
            <a:custGeom>
              <a:avLst/>
              <a:gdLst/>
              <a:ahLst/>
              <a:cxnLst/>
              <a:rect l="l" t="t" r="r" b="b"/>
              <a:pathLst>
                <a:path w="2722918" h="188816" extrusionOk="0">
                  <a:moveTo>
                    <a:pt x="0" y="0"/>
                  </a:moveTo>
                  <a:lnTo>
                    <a:pt x="2722918" y="0"/>
                  </a:lnTo>
                  <a:lnTo>
                    <a:pt x="2722918" y="188816"/>
                  </a:lnTo>
                  <a:lnTo>
                    <a:pt x="0" y="188816"/>
                  </a:lnTo>
                  <a:close/>
                </a:path>
              </a:pathLst>
            </a:custGeom>
            <a:solidFill>
              <a:srgbClr val="4E9D62"/>
            </a:solidFill>
            <a:ln>
              <a:noFill/>
            </a:ln>
          </p:spPr>
        </p:sp>
        <p:sp>
          <p:nvSpPr>
            <p:cNvPr id="16" name="Google Shape;16;p3"/>
            <p:cNvSpPr txBox="1"/>
            <p:nvPr/>
          </p:nvSpPr>
          <p:spPr>
            <a:xfrm>
              <a:off x="0" y="-95250"/>
              <a:ext cx="2722800" cy="2841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7" name="Google Shape;17;p3"/>
          <p:cNvSpPr txBox="1">
            <a:spLocks noGrp="1"/>
          </p:cNvSpPr>
          <p:nvPr>
            <p:ph type="title"/>
          </p:nvPr>
        </p:nvSpPr>
        <p:spPr>
          <a:xfrm>
            <a:off x="3660613" y="4937725"/>
            <a:ext cx="11309400" cy="4185900"/>
          </a:xfrm>
          <a:prstGeom prst="rect">
            <a:avLst/>
          </a:prstGeom>
        </p:spPr>
        <p:txBody>
          <a:bodyPr spcFirstLastPara="1" wrap="square" lIns="91425" tIns="45700" rIns="91425" bIns="45700" anchor="t" anchorCtr="0">
            <a:normAutofit/>
          </a:bodyPr>
          <a:lstStyle>
            <a:lvl1pPr lvl="0">
              <a:spcBef>
                <a:spcPts val="0"/>
              </a:spcBef>
              <a:spcAft>
                <a:spcPts val="0"/>
              </a:spcAft>
              <a:buSzPts val="14750"/>
              <a:buNone/>
              <a:defRPr sz="14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
          <p:cNvSpPr txBox="1">
            <a:spLocks noGrp="1"/>
          </p:cNvSpPr>
          <p:nvPr>
            <p:ph type="subTitle" idx="1"/>
          </p:nvPr>
        </p:nvSpPr>
        <p:spPr>
          <a:xfrm>
            <a:off x="4648650" y="3813675"/>
            <a:ext cx="8990700" cy="882900"/>
          </a:xfrm>
          <a:prstGeom prst="rect">
            <a:avLst/>
          </a:prstGeom>
        </p:spPr>
        <p:txBody>
          <a:bodyPr spcFirstLastPara="1" wrap="square" lIns="91425" tIns="45700" rIns="91425" bIns="45700" anchor="t" anchorCtr="0">
            <a:normAutofit/>
          </a:bodyPr>
          <a:lstStyle>
            <a:lvl1pPr lvl="0">
              <a:spcBef>
                <a:spcPts val="640"/>
              </a:spcBef>
              <a:spcAft>
                <a:spcPts val="0"/>
              </a:spcAft>
              <a:buClr>
                <a:schemeClr val="lt1"/>
              </a:buClr>
              <a:buSzPts val="3950"/>
              <a:buNone/>
              <a:defRPr sz="3950" b="1">
                <a:solidFill>
                  <a:schemeClr val="lt1"/>
                </a:solidFill>
              </a:defRPr>
            </a:lvl1pPr>
            <a:lvl2pPr lvl="1">
              <a:spcBef>
                <a:spcPts val="560"/>
              </a:spcBef>
              <a:spcAft>
                <a:spcPts val="0"/>
              </a:spcAft>
              <a:buSzPts val="2200"/>
              <a:buNone/>
              <a:defRPr/>
            </a:lvl2pPr>
            <a:lvl3pPr lvl="2">
              <a:spcBef>
                <a:spcPts val="480"/>
              </a:spcBef>
              <a:spcAft>
                <a:spcPts val="0"/>
              </a:spcAft>
              <a:buSzPts val="2200"/>
              <a:buNone/>
              <a:defRPr/>
            </a:lvl3pPr>
            <a:lvl4pPr lvl="3">
              <a:spcBef>
                <a:spcPts val="400"/>
              </a:spcBef>
              <a:spcAft>
                <a:spcPts val="0"/>
              </a:spcAft>
              <a:buSzPts val="2200"/>
              <a:buNone/>
              <a:defRPr/>
            </a:lvl4pPr>
            <a:lvl5pPr lvl="4">
              <a:spcBef>
                <a:spcPts val="400"/>
              </a:spcBef>
              <a:spcAft>
                <a:spcPts val="0"/>
              </a:spcAft>
              <a:buSzPts val="2200"/>
              <a:buNone/>
              <a:defRPr/>
            </a:lvl5pPr>
            <a:lvl6pPr lvl="5">
              <a:spcBef>
                <a:spcPts val="400"/>
              </a:spcBef>
              <a:spcAft>
                <a:spcPts val="0"/>
              </a:spcAft>
              <a:buSzPts val="2200"/>
              <a:buNone/>
              <a:defRPr/>
            </a:lvl6pPr>
            <a:lvl7pPr lvl="6">
              <a:spcBef>
                <a:spcPts val="400"/>
              </a:spcBef>
              <a:spcAft>
                <a:spcPts val="0"/>
              </a:spcAft>
              <a:buSzPts val="2200"/>
              <a:buNone/>
              <a:defRPr/>
            </a:lvl7pPr>
            <a:lvl8pPr lvl="7">
              <a:spcBef>
                <a:spcPts val="400"/>
              </a:spcBef>
              <a:spcAft>
                <a:spcPts val="0"/>
              </a:spcAft>
              <a:buSzPts val="2200"/>
              <a:buNone/>
              <a:defRPr/>
            </a:lvl8pPr>
            <a:lvl9pPr lvl="8">
              <a:spcBef>
                <a:spcPts val="400"/>
              </a:spcBef>
              <a:spcAft>
                <a:spcPts val="0"/>
              </a:spcAft>
              <a:buSzPts val="22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4"/>
        <p:cNvGrpSpPr/>
        <p:nvPr/>
      </p:nvGrpSpPr>
      <p:grpSpPr>
        <a:xfrm>
          <a:off x="0" y="0"/>
          <a:ext cx="0" cy="0"/>
          <a:chOff x="0" y="0"/>
          <a:chExt cx="0" cy="0"/>
        </a:xfrm>
      </p:grpSpPr>
      <p:pic>
        <p:nvPicPr>
          <p:cNvPr id="45" name="Google Shape;45;p6"/>
          <p:cNvPicPr preferRelativeResize="0"/>
          <p:nvPr/>
        </p:nvPicPr>
        <p:blipFill>
          <a:blip r:embed="rId2">
            <a:alphaModFix/>
          </a:blip>
          <a:stretch>
            <a:fillRect/>
          </a:stretch>
        </p:blipFill>
        <p:spPr>
          <a:xfrm>
            <a:off x="9217501" y="1460413"/>
            <a:ext cx="10605101" cy="11103924"/>
          </a:xfrm>
          <a:prstGeom prst="rect">
            <a:avLst/>
          </a:prstGeom>
          <a:noFill/>
          <a:ln>
            <a:noFill/>
          </a:ln>
        </p:spPr>
      </p:pic>
      <p:pic>
        <p:nvPicPr>
          <p:cNvPr id="46" name="Google Shape;46;p6"/>
          <p:cNvPicPr preferRelativeResize="0"/>
          <p:nvPr/>
        </p:nvPicPr>
        <p:blipFill>
          <a:blip r:embed="rId3">
            <a:alphaModFix/>
          </a:blip>
          <a:stretch>
            <a:fillRect/>
          </a:stretch>
        </p:blipFill>
        <p:spPr>
          <a:xfrm>
            <a:off x="-60272" y="-6843699"/>
            <a:ext cx="13144001" cy="13240868"/>
          </a:xfrm>
          <a:prstGeom prst="rect">
            <a:avLst/>
          </a:prstGeom>
          <a:noFill/>
          <a:ln>
            <a:noFill/>
          </a:ln>
        </p:spPr>
      </p:pic>
      <p:sp>
        <p:nvSpPr>
          <p:cNvPr id="47" name="Google Shape;47;p6"/>
          <p:cNvSpPr txBox="1">
            <a:spLocks noGrp="1"/>
          </p:cNvSpPr>
          <p:nvPr>
            <p:ph type="title"/>
          </p:nvPr>
        </p:nvSpPr>
        <p:spPr>
          <a:xfrm>
            <a:off x="1075025" y="1458850"/>
            <a:ext cx="13140300" cy="1143000"/>
          </a:xfrm>
          <a:prstGeom prst="rect">
            <a:avLst/>
          </a:prstGeom>
          <a:noFill/>
          <a:ln>
            <a:noFill/>
          </a:ln>
        </p:spPr>
        <p:txBody>
          <a:bodyPr spcFirstLastPara="1" wrap="square" lIns="91425" tIns="45700" rIns="91425" bIns="45700" anchor="ctr" anchorCtr="0">
            <a:normAutofit/>
          </a:bodyPr>
          <a:lstStyle>
            <a:lvl1pPr lvl="0">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a:endParaRPr/>
          </a:p>
        </p:txBody>
      </p:sp>
      <p:sp>
        <p:nvSpPr>
          <p:cNvPr id="48" name="Google Shape;48;p6"/>
          <p:cNvSpPr txBox="1">
            <a:spLocks noGrp="1"/>
          </p:cNvSpPr>
          <p:nvPr>
            <p:ph type="body" idx="1"/>
          </p:nvPr>
        </p:nvSpPr>
        <p:spPr>
          <a:xfrm>
            <a:off x="2483688" y="4174500"/>
            <a:ext cx="6537000" cy="4526100"/>
          </a:xfrm>
          <a:prstGeom prst="rect">
            <a:avLst/>
          </a:prstGeom>
          <a:noFill/>
          <a:ln>
            <a:noFill/>
          </a:ln>
        </p:spPr>
        <p:txBody>
          <a:bodyPr spcFirstLastPara="1" wrap="square" lIns="91425" tIns="45700" rIns="91425" bIns="45700" anchor="t" anchorCtr="0">
            <a:normAutofit/>
          </a:bodyPr>
          <a:lstStyle>
            <a:lvl1pPr marL="457200" lvl="0" indent="-361950" algn="l">
              <a:spcBef>
                <a:spcPts val="560"/>
              </a:spcBef>
              <a:spcAft>
                <a:spcPts val="0"/>
              </a:spcAft>
              <a:buClr>
                <a:schemeClr val="dk1"/>
              </a:buClr>
              <a:buSzPts val="2100"/>
              <a:buChar char="•"/>
              <a:defRPr/>
            </a:lvl1pPr>
            <a:lvl2pPr marL="914400" lvl="1" indent="-361950" algn="l">
              <a:spcBef>
                <a:spcPts val="480"/>
              </a:spcBef>
              <a:spcAft>
                <a:spcPts val="0"/>
              </a:spcAft>
              <a:buClr>
                <a:schemeClr val="dk1"/>
              </a:buClr>
              <a:buSzPts val="2100"/>
              <a:buChar char="–"/>
              <a:defRPr/>
            </a:lvl2pPr>
            <a:lvl3pPr marL="1371600" lvl="2" indent="-361950" algn="l">
              <a:spcBef>
                <a:spcPts val="400"/>
              </a:spcBef>
              <a:spcAft>
                <a:spcPts val="0"/>
              </a:spcAft>
              <a:buClr>
                <a:schemeClr val="dk1"/>
              </a:buClr>
              <a:buSzPts val="2100"/>
              <a:buChar char="•"/>
              <a:defRPr/>
            </a:lvl3pPr>
            <a:lvl4pPr marL="1828800" lvl="3" indent="-361950" algn="l">
              <a:spcBef>
                <a:spcPts val="360"/>
              </a:spcBef>
              <a:spcAft>
                <a:spcPts val="0"/>
              </a:spcAft>
              <a:buClr>
                <a:schemeClr val="dk1"/>
              </a:buClr>
              <a:buSzPts val="2100"/>
              <a:buChar char="–"/>
              <a:defRPr/>
            </a:lvl4pPr>
            <a:lvl5pPr marL="2286000" lvl="4" indent="-361950" algn="l">
              <a:spcBef>
                <a:spcPts val="360"/>
              </a:spcBef>
              <a:spcAft>
                <a:spcPts val="0"/>
              </a:spcAft>
              <a:buClr>
                <a:schemeClr val="dk1"/>
              </a:buClr>
              <a:buSzPts val="2100"/>
              <a:buChar char="»"/>
              <a:defRPr/>
            </a:lvl5pPr>
            <a:lvl6pPr marL="2743200" lvl="5" indent="-361950" algn="l">
              <a:spcBef>
                <a:spcPts val="360"/>
              </a:spcBef>
              <a:spcAft>
                <a:spcPts val="0"/>
              </a:spcAft>
              <a:buClr>
                <a:schemeClr val="dk1"/>
              </a:buClr>
              <a:buSzPts val="2100"/>
              <a:buChar char="•"/>
              <a:defRPr/>
            </a:lvl6pPr>
            <a:lvl7pPr marL="3200400" lvl="6" indent="-361950" algn="l">
              <a:spcBef>
                <a:spcPts val="360"/>
              </a:spcBef>
              <a:spcAft>
                <a:spcPts val="0"/>
              </a:spcAft>
              <a:buClr>
                <a:schemeClr val="dk1"/>
              </a:buClr>
              <a:buSzPts val="2100"/>
              <a:buChar char="•"/>
              <a:defRPr/>
            </a:lvl7pPr>
            <a:lvl8pPr marL="3657600" lvl="7" indent="-361950" algn="l">
              <a:spcBef>
                <a:spcPts val="360"/>
              </a:spcBef>
              <a:spcAft>
                <a:spcPts val="0"/>
              </a:spcAft>
              <a:buClr>
                <a:schemeClr val="dk1"/>
              </a:buClr>
              <a:buSzPts val="2100"/>
              <a:buChar char="•"/>
              <a:defRPr/>
            </a:lvl8pPr>
            <a:lvl9pPr marL="4114800" lvl="8" indent="-361950" algn="l">
              <a:spcBef>
                <a:spcPts val="360"/>
              </a:spcBef>
              <a:spcAft>
                <a:spcPts val="0"/>
              </a:spcAft>
              <a:buClr>
                <a:schemeClr val="dk1"/>
              </a:buClr>
              <a:buSzPts val="2100"/>
              <a:buChar char="•"/>
              <a:defRPr/>
            </a:lvl9pPr>
          </a:lstStyle>
          <a:p>
            <a:endParaRPr/>
          </a:p>
        </p:txBody>
      </p:sp>
      <p:sp>
        <p:nvSpPr>
          <p:cNvPr id="49" name="Google Shape;49;p6"/>
          <p:cNvSpPr txBox="1">
            <a:spLocks noGrp="1"/>
          </p:cNvSpPr>
          <p:nvPr>
            <p:ph type="body" idx="2"/>
          </p:nvPr>
        </p:nvSpPr>
        <p:spPr>
          <a:xfrm>
            <a:off x="9267314" y="4174500"/>
            <a:ext cx="6537000" cy="4526100"/>
          </a:xfrm>
          <a:prstGeom prst="rect">
            <a:avLst/>
          </a:prstGeom>
          <a:noFill/>
          <a:ln>
            <a:noFill/>
          </a:ln>
        </p:spPr>
        <p:txBody>
          <a:bodyPr spcFirstLastPara="1" wrap="square" lIns="91425" tIns="45700" rIns="91425" bIns="45700" anchor="t" anchorCtr="0">
            <a:normAutofit/>
          </a:bodyPr>
          <a:lstStyle>
            <a:lvl1pPr marL="457200" lvl="0" indent="-361950" algn="l">
              <a:spcBef>
                <a:spcPts val="560"/>
              </a:spcBef>
              <a:spcAft>
                <a:spcPts val="0"/>
              </a:spcAft>
              <a:buClr>
                <a:schemeClr val="dk1"/>
              </a:buClr>
              <a:buSzPts val="2100"/>
              <a:buChar char="•"/>
              <a:defRPr/>
            </a:lvl1pPr>
            <a:lvl2pPr marL="914400" lvl="1" indent="-361950" algn="l">
              <a:spcBef>
                <a:spcPts val="480"/>
              </a:spcBef>
              <a:spcAft>
                <a:spcPts val="0"/>
              </a:spcAft>
              <a:buClr>
                <a:schemeClr val="dk1"/>
              </a:buClr>
              <a:buSzPts val="2100"/>
              <a:buChar char="–"/>
              <a:defRPr/>
            </a:lvl2pPr>
            <a:lvl3pPr marL="1371600" lvl="2" indent="-361950" algn="l">
              <a:spcBef>
                <a:spcPts val="400"/>
              </a:spcBef>
              <a:spcAft>
                <a:spcPts val="0"/>
              </a:spcAft>
              <a:buClr>
                <a:schemeClr val="dk1"/>
              </a:buClr>
              <a:buSzPts val="2100"/>
              <a:buChar char="•"/>
              <a:defRPr/>
            </a:lvl3pPr>
            <a:lvl4pPr marL="1828800" lvl="3" indent="-361950" algn="l">
              <a:spcBef>
                <a:spcPts val="360"/>
              </a:spcBef>
              <a:spcAft>
                <a:spcPts val="0"/>
              </a:spcAft>
              <a:buClr>
                <a:schemeClr val="dk1"/>
              </a:buClr>
              <a:buSzPts val="2100"/>
              <a:buChar char="–"/>
              <a:defRPr/>
            </a:lvl4pPr>
            <a:lvl5pPr marL="2286000" lvl="4" indent="-361950" algn="l">
              <a:spcBef>
                <a:spcPts val="360"/>
              </a:spcBef>
              <a:spcAft>
                <a:spcPts val="0"/>
              </a:spcAft>
              <a:buClr>
                <a:schemeClr val="dk1"/>
              </a:buClr>
              <a:buSzPts val="2100"/>
              <a:buChar char="»"/>
              <a:defRPr/>
            </a:lvl5pPr>
            <a:lvl6pPr marL="2743200" lvl="5" indent="-361950" algn="l">
              <a:spcBef>
                <a:spcPts val="360"/>
              </a:spcBef>
              <a:spcAft>
                <a:spcPts val="0"/>
              </a:spcAft>
              <a:buClr>
                <a:schemeClr val="dk1"/>
              </a:buClr>
              <a:buSzPts val="2100"/>
              <a:buChar char="•"/>
              <a:defRPr/>
            </a:lvl6pPr>
            <a:lvl7pPr marL="3200400" lvl="6" indent="-361950" algn="l">
              <a:spcBef>
                <a:spcPts val="360"/>
              </a:spcBef>
              <a:spcAft>
                <a:spcPts val="0"/>
              </a:spcAft>
              <a:buClr>
                <a:schemeClr val="dk1"/>
              </a:buClr>
              <a:buSzPts val="2100"/>
              <a:buChar char="•"/>
              <a:defRPr/>
            </a:lvl7pPr>
            <a:lvl8pPr marL="3657600" lvl="7" indent="-361950" algn="l">
              <a:spcBef>
                <a:spcPts val="360"/>
              </a:spcBef>
              <a:spcAft>
                <a:spcPts val="0"/>
              </a:spcAft>
              <a:buClr>
                <a:schemeClr val="dk1"/>
              </a:buClr>
              <a:buSzPts val="2100"/>
              <a:buChar char="•"/>
              <a:defRPr/>
            </a:lvl8pPr>
            <a:lvl9pPr marL="4114800" lvl="8" indent="-361950" algn="l">
              <a:spcBef>
                <a:spcPts val="360"/>
              </a:spcBef>
              <a:spcAft>
                <a:spcPts val="0"/>
              </a:spcAft>
              <a:buClr>
                <a:schemeClr val="dk1"/>
              </a:buClr>
              <a:buSzPts val="2100"/>
              <a:buChar char="•"/>
              <a:defRPr/>
            </a:lvl9pPr>
          </a:lstStyle>
          <a:p>
            <a:endParaRPr/>
          </a:p>
        </p:txBody>
      </p:sp>
      <p:grpSp>
        <p:nvGrpSpPr>
          <p:cNvPr id="50" name="Google Shape;50;p6"/>
          <p:cNvGrpSpPr/>
          <p:nvPr/>
        </p:nvGrpSpPr>
        <p:grpSpPr>
          <a:xfrm>
            <a:off x="13833067" y="523687"/>
            <a:ext cx="3597691" cy="1010046"/>
            <a:chOff x="0" y="0"/>
            <a:chExt cx="4796921" cy="1346728"/>
          </a:xfrm>
        </p:grpSpPr>
        <p:grpSp>
          <p:nvGrpSpPr>
            <p:cNvPr id="51" name="Google Shape;51;p6"/>
            <p:cNvGrpSpPr/>
            <p:nvPr/>
          </p:nvGrpSpPr>
          <p:grpSpPr>
            <a:xfrm>
              <a:off x="3450193" y="0"/>
              <a:ext cx="1346728" cy="1346728"/>
              <a:chOff x="0" y="0"/>
              <a:chExt cx="812800" cy="812800"/>
            </a:xfrm>
          </p:grpSpPr>
          <p:sp>
            <p:nvSpPr>
              <p:cNvPr id="52" name="Google Shape;52;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6"/>
              <p:cNvSpPr txBox="1"/>
              <p:nvPr/>
            </p:nvSpPr>
            <p:spPr>
              <a:xfrm>
                <a:off x="76200" y="28575"/>
                <a:ext cx="660300" cy="708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4" name="Google Shape;54;p6"/>
            <p:cNvSpPr txBox="1"/>
            <p:nvPr/>
          </p:nvSpPr>
          <p:spPr>
            <a:xfrm>
              <a:off x="0" y="403340"/>
              <a:ext cx="3016500" cy="54540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2658" i="0" u="none" strike="noStrike" cap="none">
                  <a:solidFill>
                    <a:schemeClr val="dk1"/>
                  </a:solidFill>
                  <a:latin typeface="Lobster"/>
                  <a:ea typeface="Lobster"/>
                  <a:cs typeface="Lobster"/>
                  <a:sym typeface="Lobster"/>
                </a:rPr>
                <a:t>Logo company</a:t>
              </a:r>
              <a:endParaRPr>
                <a:solidFill>
                  <a:schemeClr val="dk1"/>
                </a:solidFill>
                <a:latin typeface="Lobster"/>
                <a:ea typeface="Lobster"/>
                <a:cs typeface="Lobster"/>
                <a:sym typeface="Lobster"/>
              </a:endParaRPr>
            </a:p>
          </p:txBody>
        </p:sp>
      </p:grpSp>
      <p:pic>
        <p:nvPicPr>
          <p:cNvPr id="55" name="Google Shape;55;p6"/>
          <p:cNvPicPr preferRelativeResize="0"/>
          <p:nvPr/>
        </p:nvPicPr>
        <p:blipFill>
          <a:blip r:embed="rId4">
            <a:alphaModFix/>
          </a:blip>
          <a:stretch>
            <a:fillRect/>
          </a:stretch>
        </p:blipFill>
        <p:spPr>
          <a:xfrm>
            <a:off x="16516025" y="757474"/>
            <a:ext cx="789525" cy="542450"/>
          </a:xfrm>
          <a:prstGeom prst="rect">
            <a:avLst/>
          </a:prstGeom>
          <a:noFill/>
          <a:ln>
            <a:noFill/>
          </a:ln>
        </p:spPr>
      </p:pic>
    </p:spTree>
    <p:extLst>
      <p:ext uri="{BB962C8B-B14F-4D97-AF65-F5344CB8AC3E}">
        <p14:creationId xmlns:p14="http://schemas.microsoft.com/office/powerpoint/2010/main" val="1697838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pic>
        <p:nvPicPr>
          <p:cNvPr id="57" name="Google Shape;57;p7"/>
          <p:cNvPicPr preferRelativeResize="0"/>
          <p:nvPr/>
        </p:nvPicPr>
        <p:blipFill>
          <a:blip r:embed="rId2">
            <a:alphaModFix/>
          </a:blip>
          <a:stretch>
            <a:fillRect/>
          </a:stretch>
        </p:blipFill>
        <p:spPr>
          <a:xfrm>
            <a:off x="12997575" y="1962425"/>
            <a:ext cx="11507576" cy="10944046"/>
          </a:xfrm>
          <a:prstGeom prst="rect">
            <a:avLst/>
          </a:prstGeom>
          <a:noFill/>
          <a:ln>
            <a:noFill/>
          </a:ln>
        </p:spPr>
      </p:pic>
      <p:pic>
        <p:nvPicPr>
          <p:cNvPr id="58" name="Google Shape;58;p7"/>
          <p:cNvPicPr preferRelativeResize="0"/>
          <p:nvPr/>
        </p:nvPicPr>
        <p:blipFill>
          <a:blip r:embed="rId3">
            <a:alphaModFix/>
          </a:blip>
          <a:stretch>
            <a:fillRect/>
          </a:stretch>
        </p:blipFill>
        <p:spPr>
          <a:xfrm>
            <a:off x="-4904900" y="509049"/>
            <a:ext cx="13145595" cy="12689824"/>
          </a:xfrm>
          <a:prstGeom prst="rect">
            <a:avLst/>
          </a:prstGeom>
          <a:noFill/>
          <a:ln>
            <a:noFill/>
          </a:ln>
        </p:spPr>
      </p:pic>
      <p:sp>
        <p:nvSpPr>
          <p:cNvPr id="59" name="Google Shape;59;p7"/>
          <p:cNvSpPr txBox="1">
            <a:spLocks noGrp="1"/>
          </p:cNvSpPr>
          <p:nvPr>
            <p:ph type="title"/>
          </p:nvPr>
        </p:nvSpPr>
        <p:spPr>
          <a:xfrm>
            <a:off x="1075025" y="1458850"/>
            <a:ext cx="13140300" cy="1143000"/>
          </a:xfrm>
          <a:prstGeom prst="rect">
            <a:avLst/>
          </a:prstGeom>
          <a:noFill/>
          <a:ln>
            <a:noFill/>
          </a:ln>
        </p:spPr>
        <p:txBody>
          <a:bodyPr spcFirstLastPara="1" wrap="square" lIns="91425" tIns="45700" rIns="91425" bIns="45700" anchor="ctr" anchorCtr="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a:endParaRPr/>
          </a:p>
        </p:txBody>
      </p:sp>
      <p:sp>
        <p:nvSpPr>
          <p:cNvPr id="60" name="Google Shape;60;p7"/>
          <p:cNvSpPr txBox="1">
            <a:spLocks noGrp="1"/>
          </p:cNvSpPr>
          <p:nvPr>
            <p:ph type="body" idx="1"/>
          </p:nvPr>
        </p:nvSpPr>
        <p:spPr>
          <a:xfrm>
            <a:off x="2715363" y="4646200"/>
            <a:ext cx="6311700" cy="3951300"/>
          </a:xfrm>
          <a:prstGeom prst="rect">
            <a:avLst/>
          </a:prstGeom>
          <a:noFill/>
          <a:ln>
            <a:noFill/>
          </a:ln>
        </p:spPr>
        <p:txBody>
          <a:bodyPr spcFirstLastPara="1" wrap="square" lIns="91425" tIns="45700" rIns="91425" bIns="45700" anchor="t" anchorCtr="0">
            <a:normAutofit/>
          </a:bodyPr>
          <a:lstStyle>
            <a:lvl1pPr marL="457200" lvl="0" indent="-361950" algn="l">
              <a:spcBef>
                <a:spcPts val="480"/>
              </a:spcBef>
              <a:spcAft>
                <a:spcPts val="0"/>
              </a:spcAft>
              <a:buClr>
                <a:schemeClr val="dk1"/>
              </a:buClr>
              <a:buSzPts val="2100"/>
              <a:buChar char="•"/>
              <a:defRPr/>
            </a:lvl1pPr>
            <a:lvl2pPr marL="914400" lvl="1" indent="-361950" algn="l">
              <a:spcBef>
                <a:spcPts val="400"/>
              </a:spcBef>
              <a:spcAft>
                <a:spcPts val="0"/>
              </a:spcAft>
              <a:buClr>
                <a:schemeClr val="dk1"/>
              </a:buClr>
              <a:buSzPts val="2100"/>
              <a:buChar char="–"/>
              <a:defRPr/>
            </a:lvl2pPr>
            <a:lvl3pPr marL="1371600" lvl="2" indent="-361950" algn="l">
              <a:spcBef>
                <a:spcPts val="360"/>
              </a:spcBef>
              <a:spcAft>
                <a:spcPts val="0"/>
              </a:spcAft>
              <a:buClr>
                <a:schemeClr val="dk1"/>
              </a:buClr>
              <a:buSzPts val="2100"/>
              <a:buChar char="•"/>
              <a:defRPr/>
            </a:lvl3pPr>
            <a:lvl4pPr marL="1828800" lvl="3" indent="-361950" algn="l">
              <a:spcBef>
                <a:spcPts val="320"/>
              </a:spcBef>
              <a:spcAft>
                <a:spcPts val="0"/>
              </a:spcAft>
              <a:buClr>
                <a:schemeClr val="dk1"/>
              </a:buClr>
              <a:buSzPts val="2100"/>
              <a:buChar char="–"/>
              <a:defRPr/>
            </a:lvl4pPr>
            <a:lvl5pPr marL="2286000" lvl="4" indent="-361950" algn="l">
              <a:spcBef>
                <a:spcPts val="320"/>
              </a:spcBef>
              <a:spcAft>
                <a:spcPts val="0"/>
              </a:spcAft>
              <a:buClr>
                <a:schemeClr val="dk1"/>
              </a:buClr>
              <a:buSzPts val="2100"/>
              <a:buChar char="»"/>
              <a:defRPr/>
            </a:lvl5pPr>
            <a:lvl6pPr marL="2743200" lvl="5" indent="-361950" algn="l">
              <a:spcBef>
                <a:spcPts val="320"/>
              </a:spcBef>
              <a:spcAft>
                <a:spcPts val="0"/>
              </a:spcAft>
              <a:buClr>
                <a:schemeClr val="dk1"/>
              </a:buClr>
              <a:buSzPts val="2100"/>
              <a:buChar char="•"/>
              <a:defRPr/>
            </a:lvl6pPr>
            <a:lvl7pPr marL="3200400" lvl="6" indent="-361950" algn="l">
              <a:spcBef>
                <a:spcPts val="320"/>
              </a:spcBef>
              <a:spcAft>
                <a:spcPts val="0"/>
              </a:spcAft>
              <a:buClr>
                <a:schemeClr val="dk1"/>
              </a:buClr>
              <a:buSzPts val="2100"/>
              <a:buChar char="•"/>
              <a:defRPr/>
            </a:lvl7pPr>
            <a:lvl8pPr marL="3657600" lvl="7" indent="-361950" algn="l">
              <a:spcBef>
                <a:spcPts val="320"/>
              </a:spcBef>
              <a:spcAft>
                <a:spcPts val="0"/>
              </a:spcAft>
              <a:buClr>
                <a:schemeClr val="dk1"/>
              </a:buClr>
              <a:buSzPts val="2100"/>
              <a:buChar char="•"/>
              <a:defRPr/>
            </a:lvl8pPr>
            <a:lvl9pPr marL="4114800" lvl="8" indent="-361950" algn="l">
              <a:spcBef>
                <a:spcPts val="320"/>
              </a:spcBef>
              <a:spcAft>
                <a:spcPts val="0"/>
              </a:spcAft>
              <a:buClr>
                <a:schemeClr val="dk1"/>
              </a:buClr>
              <a:buSzPts val="2100"/>
              <a:buChar char="•"/>
              <a:defRPr/>
            </a:lvl9pPr>
          </a:lstStyle>
          <a:p>
            <a:endParaRPr/>
          </a:p>
        </p:txBody>
      </p:sp>
      <p:sp>
        <p:nvSpPr>
          <p:cNvPr id="61" name="Google Shape;61;p7"/>
          <p:cNvSpPr txBox="1">
            <a:spLocks noGrp="1"/>
          </p:cNvSpPr>
          <p:nvPr>
            <p:ph type="body" idx="2"/>
          </p:nvPr>
        </p:nvSpPr>
        <p:spPr>
          <a:xfrm>
            <a:off x="9257938" y="4646200"/>
            <a:ext cx="6314700" cy="3951300"/>
          </a:xfrm>
          <a:prstGeom prst="rect">
            <a:avLst/>
          </a:prstGeom>
          <a:noFill/>
          <a:ln>
            <a:noFill/>
          </a:ln>
        </p:spPr>
        <p:txBody>
          <a:bodyPr spcFirstLastPara="1" wrap="square" lIns="91425" tIns="45700" rIns="91425" bIns="45700" anchor="t" anchorCtr="0">
            <a:normAutofit/>
          </a:bodyPr>
          <a:lstStyle>
            <a:lvl1pPr marL="457200" lvl="0" indent="-361950" algn="l">
              <a:spcBef>
                <a:spcPts val="480"/>
              </a:spcBef>
              <a:spcAft>
                <a:spcPts val="0"/>
              </a:spcAft>
              <a:buClr>
                <a:schemeClr val="dk1"/>
              </a:buClr>
              <a:buSzPts val="2100"/>
              <a:buChar char="•"/>
              <a:defRPr/>
            </a:lvl1pPr>
            <a:lvl2pPr marL="914400" lvl="1" indent="-361950" algn="l">
              <a:spcBef>
                <a:spcPts val="400"/>
              </a:spcBef>
              <a:spcAft>
                <a:spcPts val="0"/>
              </a:spcAft>
              <a:buClr>
                <a:schemeClr val="dk1"/>
              </a:buClr>
              <a:buSzPts val="2100"/>
              <a:buChar char="–"/>
              <a:defRPr/>
            </a:lvl2pPr>
            <a:lvl3pPr marL="1371600" lvl="2" indent="-361950" algn="l">
              <a:spcBef>
                <a:spcPts val="360"/>
              </a:spcBef>
              <a:spcAft>
                <a:spcPts val="0"/>
              </a:spcAft>
              <a:buClr>
                <a:schemeClr val="dk1"/>
              </a:buClr>
              <a:buSzPts val="2100"/>
              <a:buChar char="•"/>
              <a:defRPr/>
            </a:lvl3pPr>
            <a:lvl4pPr marL="1828800" lvl="3" indent="-361950" algn="l">
              <a:spcBef>
                <a:spcPts val="320"/>
              </a:spcBef>
              <a:spcAft>
                <a:spcPts val="0"/>
              </a:spcAft>
              <a:buClr>
                <a:schemeClr val="dk1"/>
              </a:buClr>
              <a:buSzPts val="2100"/>
              <a:buChar char="–"/>
              <a:defRPr/>
            </a:lvl4pPr>
            <a:lvl5pPr marL="2286000" lvl="4" indent="-361950" algn="l">
              <a:spcBef>
                <a:spcPts val="320"/>
              </a:spcBef>
              <a:spcAft>
                <a:spcPts val="0"/>
              </a:spcAft>
              <a:buClr>
                <a:schemeClr val="dk1"/>
              </a:buClr>
              <a:buSzPts val="2100"/>
              <a:buChar char="»"/>
              <a:defRPr/>
            </a:lvl5pPr>
            <a:lvl6pPr marL="2743200" lvl="5" indent="-361950" algn="l">
              <a:spcBef>
                <a:spcPts val="320"/>
              </a:spcBef>
              <a:spcAft>
                <a:spcPts val="0"/>
              </a:spcAft>
              <a:buClr>
                <a:schemeClr val="dk1"/>
              </a:buClr>
              <a:buSzPts val="2100"/>
              <a:buChar char="•"/>
              <a:defRPr/>
            </a:lvl6pPr>
            <a:lvl7pPr marL="3200400" lvl="6" indent="-361950" algn="l">
              <a:spcBef>
                <a:spcPts val="320"/>
              </a:spcBef>
              <a:spcAft>
                <a:spcPts val="0"/>
              </a:spcAft>
              <a:buClr>
                <a:schemeClr val="dk1"/>
              </a:buClr>
              <a:buSzPts val="2100"/>
              <a:buChar char="•"/>
              <a:defRPr/>
            </a:lvl7pPr>
            <a:lvl8pPr marL="3657600" lvl="7" indent="-361950" algn="l">
              <a:spcBef>
                <a:spcPts val="320"/>
              </a:spcBef>
              <a:spcAft>
                <a:spcPts val="0"/>
              </a:spcAft>
              <a:buClr>
                <a:schemeClr val="dk1"/>
              </a:buClr>
              <a:buSzPts val="2100"/>
              <a:buChar char="•"/>
              <a:defRPr/>
            </a:lvl8pPr>
            <a:lvl9pPr marL="4114800" lvl="8" indent="-361950" algn="l">
              <a:spcBef>
                <a:spcPts val="320"/>
              </a:spcBef>
              <a:spcAft>
                <a:spcPts val="0"/>
              </a:spcAft>
              <a:buClr>
                <a:schemeClr val="dk1"/>
              </a:buClr>
              <a:buSzPts val="2100"/>
              <a:buChar char="•"/>
              <a:defRPr/>
            </a:lvl9pPr>
          </a:lstStyle>
          <a:p>
            <a:endParaRPr/>
          </a:p>
        </p:txBody>
      </p:sp>
      <p:grpSp>
        <p:nvGrpSpPr>
          <p:cNvPr id="62" name="Google Shape;62;p7"/>
          <p:cNvGrpSpPr/>
          <p:nvPr/>
        </p:nvGrpSpPr>
        <p:grpSpPr>
          <a:xfrm>
            <a:off x="13833067" y="523687"/>
            <a:ext cx="3597691" cy="1010046"/>
            <a:chOff x="0" y="0"/>
            <a:chExt cx="4796921" cy="1346728"/>
          </a:xfrm>
        </p:grpSpPr>
        <p:grpSp>
          <p:nvGrpSpPr>
            <p:cNvPr id="63" name="Google Shape;63;p7"/>
            <p:cNvGrpSpPr/>
            <p:nvPr/>
          </p:nvGrpSpPr>
          <p:grpSpPr>
            <a:xfrm>
              <a:off x="3450193" y="0"/>
              <a:ext cx="1346728" cy="1346728"/>
              <a:chOff x="0" y="0"/>
              <a:chExt cx="812800" cy="812800"/>
            </a:xfrm>
          </p:grpSpPr>
          <p:sp>
            <p:nvSpPr>
              <p:cNvPr id="64" name="Google Shape;64;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txBox="1"/>
              <p:nvPr/>
            </p:nvSpPr>
            <p:spPr>
              <a:xfrm>
                <a:off x="76200" y="28575"/>
                <a:ext cx="660300" cy="708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6" name="Google Shape;66;p7"/>
            <p:cNvSpPr txBox="1"/>
            <p:nvPr/>
          </p:nvSpPr>
          <p:spPr>
            <a:xfrm>
              <a:off x="0" y="403340"/>
              <a:ext cx="3016500" cy="54540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2658" i="0" u="none" strike="noStrike" cap="none">
                  <a:solidFill>
                    <a:schemeClr val="dk1"/>
                  </a:solidFill>
                  <a:latin typeface="Lobster"/>
                  <a:ea typeface="Lobster"/>
                  <a:cs typeface="Lobster"/>
                  <a:sym typeface="Lobster"/>
                </a:rPr>
                <a:t>Logo company</a:t>
              </a:r>
              <a:endParaRPr>
                <a:solidFill>
                  <a:schemeClr val="dk1"/>
                </a:solidFill>
                <a:latin typeface="Lobster"/>
                <a:ea typeface="Lobster"/>
                <a:cs typeface="Lobster"/>
                <a:sym typeface="Lobster"/>
              </a:endParaRPr>
            </a:p>
          </p:txBody>
        </p:sp>
      </p:grpSp>
      <p:pic>
        <p:nvPicPr>
          <p:cNvPr id="67" name="Google Shape;67;p7"/>
          <p:cNvPicPr preferRelativeResize="0"/>
          <p:nvPr/>
        </p:nvPicPr>
        <p:blipFill>
          <a:blip r:embed="rId4">
            <a:alphaModFix/>
          </a:blip>
          <a:stretch>
            <a:fillRect/>
          </a:stretch>
        </p:blipFill>
        <p:spPr>
          <a:xfrm>
            <a:off x="16516025" y="757474"/>
            <a:ext cx="789525" cy="542450"/>
          </a:xfrm>
          <a:prstGeom prst="rect">
            <a:avLst/>
          </a:prstGeom>
          <a:noFill/>
          <a:ln>
            <a:noFill/>
          </a:ln>
        </p:spPr>
      </p:pic>
    </p:spTree>
    <p:extLst>
      <p:ext uri="{BB962C8B-B14F-4D97-AF65-F5344CB8AC3E}">
        <p14:creationId xmlns:p14="http://schemas.microsoft.com/office/powerpoint/2010/main" val="3720198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8"/>
        <p:cNvGrpSpPr/>
        <p:nvPr/>
      </p:nvGrpSpPr>
      <p:grpSpPr>
        <a:xfrm>
          <a:off x="0" y="0"/>
          <a:ext cx="0" cy="0"/>
          <a:chOff x="0" y="0"/>
          <a:chExt cx="0" cy="0"/>
        </a:xfrm>
      </p:grpSpPr>
      <p:pic>
        <p:nvPicPr>
          <p:cNvPr id="69" name="Google Shape;69;p8"/>
          <p:cNvPicPr preferRelativeResize="0"/>
          <p:nvPr/>
        </p:nvPicPr>
        <p:blipFill>
          <a:blip r:embed="rId2">
            <a:alphaModFix/>
          </a:blip>
          <a:stretch>
            <a:fillRect/>
          </a:stretch>
        </p:blipFill>
        <p:spPr>
          <a:xfrm>
            <a:off x="6667887" y="605163"/>
            <a:ext cx="13327573" cy="13954427"/>
          </a:xfrm>
          <a:prstGeom prst="rect">
            <a:avLst/>
          </a:prstGeom>
          <a:noFill/>
          <a:ln>
            <a:noFill/>
          </a:ln>
        </p:spPr>
      </p:pic>
      <p:pic>
        <p:nvPicPr>
          <p:cNvPr id="70" name="Google Shape;70;p8"/>
          <p:cNvPicPr preferRelativeResize="0"/>
          <p:nvPr/>
        </p:nvPicPr>
        <p:blipFill>
          <a:blip r:embed="rId3">
            <a:alphaModFix/>
          </a:blip>
          <a:stretch>
            <a:fillRect/>
          </a:stretch>
        </p:blipFill>
        <p:spPr>
          <a:xfrm>
            <a:off x="-5895006" y="-2043975"/>
            <a:ext cx="9821263" cy="10287001"/>
          </a:xfrm>
          <a:prstGeom prst="rect">
            <a:avLst/>
          </a:prstGeom>
          <a:noFill/>
          <a:ln>
            <a:noFill/>
          </a:ln>
        </p:spPr>
      </p:pic>
      <p:sp>
        <p:nvSpPr>
          <p:cNvPr id="71" name="Google Shape;71;p8"/>
          <p:cNvSpPr txBox="1">
            <a:spLocks noGrp="1"/>
          </p:cNvSpPr>
          <p:nvPr>
            <p:ph type="title"/>
          </p:nvPr>
        </p:nvSpPr>
        <p:spPr>
          <a:xfrm>
            <a:off x="1075025" y="1458850"/>
            <a:ext cx="13140300" cy="1143000"/>
          </a:xfrm>
          <a:prstGeom prst="rect">
            <a:avLst/>
          </a:prstGeom>
          <a:noFill/>
          <a:ln>
            <a:noFill/>
          </a:ln>
        </p:spPr>
        <p:txBody>
          <a:bodyPr spcFirstLastPara="1" wrap="square" lIns="91425" tIns="45700" rIns="91425" bIns="45700" anchor="ctr" anchorCtr="0">
            <a:normAutofit/>
          </a:bodyPr>
          <a:lstStyle>
            <a:lvl1pPr lvl="0">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a:endParaRPr/>
          </a:p>
        </p:txBody>
      </p:sp>
      <p:grpSp>
        <p:nvGrpSpPr>
          <p:cNvPr id="72" name="Google Shape;72;p8"/>
          <p:cNvGrpSpPr/>
          <p:nvPr/>
        </p:nvGrpSpPr>
        <p:grpSpPr>
          <a:xfrm>
            <a:off x="13833067" y="523687"/>
            <a:ext cx="3597691" cy="1010046"/>
            <a:chOff x="0" y="0"/>
            <a:chExt cx="4796921" cy="1346728"/>
          </a:xfrm>
        </p:grpSpPr>
        <p:grpSp>
          <p:nvGrpSpPr>
            <p:cNvPr id="73" name="Google Shape;73;p8"/>
            <p:cNvGrpSpPr/>
            <p:nvPr/>
          </p:nvGrpSpPr>
          <p:grpSpPr>
            <a:xfrm>
              <a:off x="3450193" y="0"/>
              <a:ext cx="1346728" cy="1346728"/>
              <a:chOff x="0" y="0"/>
              <a:chExt cx="812800" cy="812800"/>
            </a:xfrm>
          </p:grpSpPr>
          <p:sp>
            <p:nvSpPr>
              <p:cNvPr id="74" name="Google Shape;74;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txBox="1"/>
              <p:nvPr/>
            </p:nvSpPr>
            <p:spPr>
              <a:xfrm>
                <a:off x="76200" y="28575"/>
                <a:ext cx="660300" cy="708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6" name="Google Shape;76;p8"/>
            <p:cNvSpPr txBox="1"/>
            <p:nvPr/>
          </p:nvSpPr>
          <p:spPr>
            <a:xfrm>
              <a:off x="0" y="403340"/>
              <a:ext cx="3016500" cy="54540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2658" i="0" u="none" strike="noStrike" cap="none">
                  <a:solidFill>
                    <a:schemeClr val="dk1"/>
                  </a:solidFill>
                  <a:latin typeface="Lobster"/>
                  <a:ea typeface="Lobster"/>
                  <a:cs typeface="Lobster"/>
                  <a:sym typeface="Lobster"/>
                </a:rPr>
                <a:t>Logo company</a:t>
              </a:r>
              <a:endParaRPr>
                <a:solidFill>
                  <a:schemeClr val="dk1"/>
                </a:solidFill>
                <a:latin typeface="Lobster"/>
                <a:ea typeface="Lobster"/>
                <a:cs typeface="Lobster"/>
                <a:sym typeface="Lobster"/>
              </a:endParaRPr>
            </a:p>
          </p:txBody>
        </p:sp>
      </p:grpSp>
      <p:pic>
        <p:nvPicPr>
          <p:cNvPr id="77" name="Google Shape;77;p8"/>
          <p:cNvPicPr preferRelativeResize="0"/>
          <p:nvPr/>
        </p:nvPicPr>
        <p:blipFill>
          <a:blip r:embed="rId4">
            <a:alphaModFix/>
          </a:blip>
          <a:stretch>
            <a:fillRect/>
          </a:stretch>
        </p:blipFill>
        <p:spPr>
          <a:xfrm>
            <a:off x="16516025" y="757474"/>
            <a:ext cx="789525" cy="542450"/>
          </a:xfrm>
          <a:prstGeom prst="rect">
            <a:avLst/>
          </a:prstGeom>
          <a:noFill/>
          <a:ln>
            <a:noFill/>
          </a:ln>
        </p:spPr>
      </p:pic>
    </p:spTree>
    <p:extLst>
      <p:ext uri="{BB962C8B-B14F-4D97-AF65-F5344CB8AC3E}">
        <p14:creationId xmlns:p14="http://schemas.microsoft.com/office/powerpoint/2010/main" val="3252272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8"/>
        <p:cNvGrpSpPr/>
        <p:nvPr/>
      </p:nvGrpSpPr>
      <p:grpSpPr>
        <a:xfrm>
          <a:off x="0" y="0"/>
          <a:ext cx="0" cy="0"/>
          <a:chOff x="0" y="0"/>
          <a:chExt cx="0" cy="0"/>
        </a:xfrm>
      </p:grpSpPr>
      <p:pic>
        <p:nvPicPr>
          <p:cNvPr id="79" name="Google Shape;79;p9"/>
          <p:cNvPicPr preferRelativeResize="0"/>
          <p:nvPr/>
        </p:nvPicPr>
        <p:blipFill>
          <a:blip r:embed="rId2">
            <a:alphaModFix/>
          </a:blip>
          <a:stretch>
            <a:fillRect/>
          </a:stretch>
        </p:blipFill>
        <p:spPr>
          <a:xfrm>
            <a:off x="7976973" y="4091000"/>
            <a:ext cx="13510949" cy="14131999"/>
          </a:xfrm>
          <a:prstGeom prst="rect">
            <a:avLst/>
          </a:prstGeom>
          <a:noFill/>
          <a:ln>
            <a:noFill/>
          </a:ln>
        </p:spPr>
      </p:pic>
      <p:pic>
        <p:nvPicPr>
          <p:cNvPr id="80" name="Google Shape;80;p9"/>
          <p:cNvPicPr preferRelativeResize="0"/>
          <p:nvPr/>
        </p:nvPicPr>
        <p:blipFill>
          <a:blip r:embed="rId3">
            <a:alphaModFix/>
          </a:blip>
          <a:stretch>
            <a:fillRect/>
          </a:stretch>
        </p:blipFill>
        <p:spPr>
          <a:xfrm>
            <a:off x="-6875902" y="-7144500"/>
            <a:ext cx="14087552" cy="14750136"/>
          </a:xfrm>
          <a:prstGeom prst="rect">
            <a:avLst/>
          </a:prstGeom>
          <a:noFill/>
          <a:ln>
            <a:noFill/>
          </a:ln>
        </p:spPr>
      </p:pic>
      <p:sp>
        <p:nvSpPr>
          <p:cNvPr id="81" name="Google Shape;81;p9"/>
          <p:cNvSpPr txBox="1">
            <a:spLocks noGrp="1"/>
          </p:cNvSpPr>
          <p:nvPr>
            <p:ph type="title"/>
          </p:nvPr>
        </p:nvSpPr>
        <p:spPr>
          <a:xfrm>
            <a:off x="893800" y="2454025"/>
            <a:ext cx="15405900" cy="11619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9000"/>
              <a:buFont typeface="Calibri"/>
              <a:buNone/>
              <a:defRPr b="1"/>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a:endParaRPr/>
          </a:p>
        </p:txBody>
      </p:sp>
      <p:sp>
        <p:nvSpPr>
          <p:cNvPr id="82" name="Google Shape;82;p9"/>
          <p:cNvSpPr txBox="1">
            <a:spLocks noGrp="1"/>
          </p:cNvSpPr>
          <p:nvPr>
            <p:ph type="body" idx="1"/>
          </p:nvPr>
        </p:nvSpPr>
        <p:spPr>
          <a:xfrm>
            <a:off x="8243825" y="4419000"/>
            <a:ext cx="7387500" cy="5853000"/>
          </a:xfrm>
          <a:prstGeom prst="rect">
            <a:avLst/>
          </a:prstGeom>
          <a:noFill/>
          <a:ln>
            <a:noFill/>
          </a:ln>
        </p:spPr>
        <p:txBody>
          <a:bodyPr spcFirstLastPara="1" wrap="square" lIns="91425" tIns="45700" rIns="91425" bIns="45700" anchor="t" anchorCtr="0">
            <a:normAutofit/>
          </a:bodyPr>
          <a:lstStyle>
            <a:lvl1pPr marL="457200" lvl="0" indent="-361950" algn="l">
              <a:spcBef>
                <a:spcPts val="640"/>
              </a:spcBef>
              <a:spcAft>
                <a:spcPts val="0"/>
              </a:spcAft>
              <a:buClr>
                <a:schemeClr val="dk1"/>
              </a:buClr>
              <a:buSzPts val="2100"/>
              <a:buChar char="•"/>
              <a:defRPr/>
            </a:lvl1pPr>
            <a:lvl2pPr marL="914400" lvl="1" indent="-361950" algn="l">
              <a:spcBef>
                <a:spcPts val="560"/>
              </a:spcBef>
              <a:spcAft>
                <a:spcPts val="0"/>
              </a:spcAft>
              <a:buClr>
                <a:schemeClr val="dk1"/>
              </a:buClr>
              <a:buSzPts val="2100"/>
              <a:buChar char="–"/>
              <a:defRPr/>
            </a:lvl2pPr>
            <a:lvl3pPr marL="1371600" lvl="2" indent="-361950" algn="l">
              <a:spcBef>
                <a:spcPts val="480"/>
              </a:spcBef>
              <a:spcAft>
                <a:spcPts val="0"/>
              </a:spcAft>
              <a:buClr>
                <a:schemeClr val="dk1"/>
              </a:buClr>
              <a:buSzPts val="2100"/>
              <a:buChar char="•"/>
              <a:defRPr/>
            </a:lvl3pPr>
            <a:lvl4pPr marL="1828800" lvl="3" indent="-361950" algn="l">
              <a:spcBef>
                <a:spcPts val="400"/>
              </a:spcBef>
              <a:spcAft>
                <a:spcPts val="0"/>
              </a:spcAft>
              <a:buClr>
                <a:schemeClr val="dk1"/>
              </a:buClr>
              <a:buSzPts val="2100"/>
              <a:buChar char="–"/>
              <a:defRPr/>
            </a:lvl4pPr>
            <a:lvl5pPr marL="2286000" lvl="4" indent="-361950" algn="l">
              <a:spcBef>
                <a:spcPts val="400"/>
              </a:spcBef>
              <a:spcAft>
                <a:spcPts val="0"/>
              </a:spcAft>
              <a:buClr>
                <a:schemeClr val="dk1"/>
              </a:buClr>
              <a:buSzPts val="2100"/>
              <a:buChar char="»"/>
              <a:defRPr/>
            </a:lvl5pPr>
            <a:lvl6pPr marL="2743200" lvl="5" indent="-361950" algn="l">
              <a:spcBef>
                <a:spcPts val="400"/>
              </a:spcBef>
              <a:spcAft>
                <a:spcPts val="0"/>
              </a:spcAft>
              <a:buClr>
                <a:schemeClr val="dk1"/>
              </a:buClr>
              <a:buSzPts val="2100"/>
              <a:buChar char="•"/>
              <a:defRPr/>
            </a:lvl6pPr>
            <a:lvl7pPr marL="3200400" lvl="6" indent="-361950" algn="l">
              <a:spcBef>
                <a:spcPts val="400"/>
              </a:spcBef>
              <a:spcAft>
                <a:spcPts val="0"/>
              </a:spcAft>
              <a:buClr>
                <a:schemeClr val="dk1"/>
              </a:buClr>
              <a:buSzPts val="2100"/>
              <a:buChar char="•"/>
              <a:defRPr/>
            </a:lvl7pPr>
            <a:lvl8pPr marL="3657600" lvl="7" indent="-361950" algn="l">
              <a:spcBef>
                <a:spcPts val="400"/>
              </a:spcBef>
              <a:spcAft>
                <a:spcPts val="0"/>
              </a:spcAft>
              <a:buClr>
                <a:schemeClr val="dk1"/>
              </a:buClr>
              <a:buSzPts val="2100"/>
              <a:buChar char="•"/>
              <a:defRPr/>
            </a:lvl8pPr>
            <a:lvl9pPr marL="4114800" lvl="8" indent="-361950" algn="l">
              <a:spcBef>
                <a:spcPts val="400"/>
              </a:spcBef>
              <a:spcAft>
                <a:spcPts val="0"/>
              </a:spcAft>
              <a:buClr>
                <a:schemeClr val="dk1"/>
              </a:buClr>
              <a:buSzPts val="2100"/>
              <a:buChar char="•"/>
              <a:defRPr/>
            </a:lvl9pPr>
          </a:lstStyle>
          <a:p>
            <a:endParaRPr/>
          </a:p>
        </p:txBody>
      </p:sp>
      <p:sp>
        <p:nvSpPr>
          <p:cNvPr id="83" name="Google Shape;83;p9"/>
          <p:cNvSpPr txBox="1">
            <a:spLocks noGrp="1"/>
          </p:cNvSpPr>
          <p:nvPr>
            <p:ph type="body" idx="2"/>
          </p:nvPr>
        </p:nvSpPr>
        <p:spPr>
          <a:xfrm>
            <a:off x="2656675" y="4419000"/>
            <a:ext cx="5587200" cy="4691100"/>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2100"/>
              <a:buNone/>
              <a:defRPr/>
            </a:lvl1pPr>
            <a:lvl2pPr marL="914400" lvl="1" indent="-228600" algn="l">
              <a:spcBef>
                <a:spcPts val="240"/>
              </a:spcBef>
              <a:spcAft>
                <a:spcPts val="0"/>
              </a:spcAft>
              <a:buClr>
                <a:schemeClr val="dk1"/>
              </a:buClr>
              <a:buSzPts val="2100"/>
              <a:buNone/>
              <a:defRPr/>
            </a:lvl2pPr>
            <a:lvl3pPr marL="1371600" lvl="2" indent="-228600" algn="l">
              <a:spcBef>
                <a:spcPts val="200"/>
              </a:spcBef>
              <a:spcAft>
                <a:spcPts val="0"/>
              </a:spcAft>
              <a:buClr>
                <a:schemeClr val="dk1"/>
              </a:buClr>
              <a:buSzPts val="2100"/>
              <a:buNone/>
              <a:defRPr/>
            </a:lvl3pPr>
            <a:lvl4pPr marL="1828800" lvl="3" indent="-228600" algn="l">
              <a:spcBef>
                <a:spcPts val="180"/>
              </a:spcBef>
              <a:spcAft>
                <a:spcPts val="0"/>
              </a:spcAft>
              <a:buClr>
                <a:schemeClr val="dk1"/>
              </a:buClr>
              <a:buSzPts val="2100"/>
              <a:buNone/>
              <a:defRPr/>
            </a:lvl4pPr>
            <a:lvl5pPr marL="2286000" lvl="4" indent="-228600" algn="l">
              <a:spcBef>
                <a:spcPts val="180"/>
              </a:spcBef>
              <a:spcAft>
                <a:spcPts val="0"/>
              </a:spcAft>
              <a:buClr>
                <a:schemeClr val="dk1"/>
              </a:buClr>
              <a:buSzPts val="2100"/>
              <a:buNone/>
              <a:defRPr/>
            </a:lvl5pPr>
            <a:lvl6pPr marL="2743200" lvl="5" indent="-228600" algn="l">
              <a:spcBef>
                <a:spcPts val="180"/>
              </a:spcBef>
              <a:spcAft>
                <a:spcPts val="0"/>
              </a:spcAft>
              <a:buClr>
                <a:schemeClr val="dk1"/>
              </a:buClr>
              <a:buSzPts val="2100"/>
              <a:buNone/>
              <a:defRPr/>
            </a:lvl6pPr>
            <a:lvl7pPr marL="3200400" lvl="6" indent="-228600" algn="l">
              <a:spcBef>
                <a:spcPts val="180"/>
              </a:spcBef>
              <a:spcAft>
                <a:spcPts val="0"/>
              </a:spcAft>
              <a:buClr>
                <a:schemeClr val="dk1"/>
              </a:buClr>
              <a:buSzPts val="2100"/>
              <a:buNone/>
              <a:defRPr/>
            </a:lvl7pPr>
            <a:lvl8pPr marL="3657600" lvl="7" indent="-228600" algn="l">
              <a:spcBef>
                <a:spcPts val="180"/>
              </a:spcBef>
              <a:spcAft>
                <a:spcPts val="0"/>
              </a:spcAft>
              <a:buClr>
                <a:schemeClr val="dk1"/>
              </a:buClr>
              <a:buSzPts val="2100"/>
              <a:buNone/>
              <a:defRPr/>
            </a:lvl8pPr>
            <a:lvl9pPr marL="4114800" lvl="8" indent="-228600" algn="l">
              <a:spcBef>
                <a:spcPts val="180"/>
              </a:spcBef>
              <a:spcAft>
                <a:spcPts val="0"/>
              </a:spcAft>
              <a:buClr>
                <a:schemeClr val="dk1"/>
              </a:buClr>
              <a:buSzPts val="2100"/>
              <a:buNone/>
              <a:defRPr/>
            </a:lvl9pPr>
          </a:lstStyle>
          <a:p>
            <a:endParaRPr/>
          </a:p>
        </p:txBody>
      </p:sp>
      <p:grpSp>
        <p:nvGrpSpPr>
          <p:cNvPr id="84" name="Google Shape;84;p9"/>
          <p:cNvGrpSpPr/>
          <p:nvPr/>
        </p:nvGrpSpPr>
        <p:grpSpPr>
          <a:xfrm>
            <a:off x="13833067" y="523687"/>
            <a:ext cx="3597691" cy="1010046"/>
            <a:chOff x="0" y="0"/>
            <a:chExt cx="4796921" cy="1346728"/>
          </a:xfrm>
        </p:grpSpPr>
        <p:grpSp>
          <p:nvGrpSpPr>
            <p:cNvPr id="85" name="Google Shape;85;p9"/>
            <p:cNvGrpSpPr/>
            <p:nvPr/>
          </p:nvGrpSpPr>
          <p:grpSpPr>
            <a:xfrm>
              <a:off x="3450193" y="0"/>
              <a:ext cx="1346728" cy="1346728"/>
              <a:chOff x="0" y="0"/>
              <a:chExt cx="812800" cy="812800"/>
            </a:xfrm>
          </p:grpSpPr>
          <p:sp>
            <p:nvSpPr>
              <p:cNvPr id="86" name="Google Shape;86;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
              <p:cNvSpPr txBox="1"/>
              <p:nvPr/>
            </p:nvSpPr>
            <p:spPr>
              <a:xfrm>
                <a:off x="76200" y="28575"/>
                <a:ext cx="660300" cy="708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8" name="Google Shape;88;p9"/>
            <p:cNvSpPr txBox="1"/>
            <p:nvPr/>
          </p:nvSpPr>
          <p:spPr>
            <a:xfrm>
              <a:off x="0" y="403340"/>
              <a:ext cx="3016500" cy="54540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2658" i="0" u="none" strike="noStrike" cap="none">
                  <a:solidFill>
                    <a:schemeClr val="dk1"/>
                  </a:solidFill>
                  <a:latin typeface="Lobster"/>
                  <a:ea typeface="Lobster"/>
                  <a:cs typeface="Lobster"/>
                  <a:sym typeface="Lobster"/>
                </a:rPr>
                <a:t>Logo company</a:t>
              </a:r>
              <a:endParaRPr>
                <a:solidFill>
                  <a:schemeClr val="dk1"/>
                </a:solidFill>
                <a:latin typeface="Lobster"/>
                <a:ea typeface="Lobster"/>
                <a:cs typeface="Lobster"/>
                <a:sym typeface="Lobster"/>
              </a:endParaRPr>
            </a:p>
          </p:txBody>
        </p:sp>
      </p:grpSp>
      <p:pic>
        <p:nvPicPr>
          <p:cNvPr id="89" name="Google Shape;89;p9"/>
          <p:cNvPicPr preferRelativeResize="0"/>
          <p:nvPr/>
        </p:nvPicPr>
        <p:blipFill>
          <a:blip r:embed="rId4">
            <a:alphaModFix/>
          </a:blip>
          <a:stretch>
            <a:fillRect/>
          </a:stretch>
        </p:blipFill>
        <p:spPr>
          <a:xfrm>
            <a:off x="16516025" y="757474"/>
            <a:ext cx="789525" cy="542450"/>
          </a:xfrm>
          <a:prstGeom prst="rect">
            <a:avLst/>
          </a:prstGeom>
          <a:noFill/>
          <a:ln>
            <a:noFill/>
          </a:ln>
        </p:spPr>
      </p:pic>
    </p:spTree>
    <p:extLst>
      <p:ext uri="{BB962C8B-B14F-4D97-AF65-F5344CB8AC3E}">
        <p14:creationId xmlns:p14="http://schemas.microsoft.com/office/powerpoint/2010/main" val="2858013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90"/>
        <p:cNvGrpSpPr/>
        <p:nvPr/>
      </p:nvGrpSpPr>
      <p:grpSpPr>
        <a:xfrm>
          <a:off x="0" y="0"/>
          <a:ext cx="0" cy="0"/>
          <a:chOff x="0" y="0"/>
          <a:chExt cx="0" cy="0"/>
        </a:xfrm>
      </p:grpSpPr>
      <p:pic>
        <p:nvPicPr>
          <p:cNvPr id="91" name="Google Shape;91;p10"/>
          <p:cNvPicPr preferRelativeResize="0"/>
          <p:nvPr/>
        </p:nvPicPr>
        <p:blipFill>
          <a:blip r:embed="rId2">
            <a:alphaModFix/>
          </a:blip>
          <a:stretch>
            <a:fillRect/>
          </a:stretch>
        </p:blipFill>
        <p:spPr>
          <a:xfrm>
            <a:off x="-2540375" y="-4850650"/>
            <a:ext cx="13948431" cy="14778173"/>
          </a:xfrm>
          <a:prstGeom prst="rect">
            <a:avLst/>
          </a:prstGeom>
          <a:noFill/>
          <a:ln>
            <a:noFill/>
          </a:ln>
        </p:spPr>
      </p:pic>
      <p:pic>
        <p:nvPicPr>
          <p:cNvPr id="92" name="Google Shape;92;p10"/>
          <p:cNvPicPr preferRelativeResize="0"/>
          <p:nvPr/>
        </p:nvPicPr>
        <p:blipFill>
          <a:blip r:embed="rId3">
            <a:alphaModFix/>
          </a:blip>
          <a:stretch>
            <a:fillRect/>
          </a:stretch>
        </p:blipFill>
        <p:spPr>
          <a:xfrm>
            <a:off x="7074225" y="3574850"/>
            <a:ext cx="13510977" cy="14146391"/>
          </a:xfrm>
          <a:prstGeom prst="rect">
            <a:avLst/>
          </a:prstGeom>
          <a:noFill/>
          <a:ln>
            <a:noFill/>
          </a:ln>
        </p:spPr>
      </p:pic>
      <p:sp>
        <p:nvSpPr>
          <p:cNvPr id="93" name="Google Shape;93;p10"/>
          <p:cNvSpPr txBox="1">
            <a:spLocks noGrp="1"/>
          </p:cNvSpPr>
          <p:nvPr>
            <p:ph type="title"/>
          </p:nvPr>
        </p:nvSpPr>
        <p:spPr>
          <a:xfrm>
            <a:off x="1269819" y="2184500"/>
            <a:ext cx="14070600" cy="566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9000"/>
              <a:buFont typeface="Calibri"/>
              <a:buNone/>
              <a:defRPr b="1"/>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a:endParaRPr/>
          </a:p>
        </p:txBody>
      </p:sp>
      <p:sp>
        <p:nvSpPr>
          <p:cNvPr id="94" name="Google Shape;94;p10"/>
          <p:cNvSpPr>
            <a:spLocks noGrp="1"/>
          </p:cNvSpPr>
          <p:nvPr>
            <p:ph type="pic" idx="2"/>
          </p:nvPr>
        </p:nvSpPr>
        <p:spPr>
          <a:xfrm>
            <a:off x="10956888" y="5040600"/>
            <a:ext cx="5486400" cy="4114800"/>
          </a:xfrm>
          <a:prstGeom prst="rect">
            <a:avLst/>
          </a:prstGeom>
          <a:noFill/>
          <a:ln>
            <a:noFill/>
          </a:ln>
        </p:spPr>
      </p:sp>
      <p:sp>
        <p:nvSpPr>
          <p:cNvPr id="95" name="Google Shape;95;p10"/>
          <p:cNvSpPr txBox="1">
            <a:spLocks noGrp="1"/>
          </p:cNvSpPr>
          <p:nvPr>
            <p:ph type="body" idx="1"/>
          </p:nvPr>
        </p:nvSpPr>
        <p:spPr>
          <a:xfrm>
            <a:off x="1269813" y="5040588"/>
            <a:ext cx="5486400" cy="804900"/>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2100"/>
              <a:buNone/>
              <a:defRPr/>
            </a:lvl1pPr>
            <a:lvl2pPr marL="914400" lvl="1" indent="-228600" algn="l">
              <a:spcBef>
                <a:spcPts val="240"/>
              </a:spcBef>
              <a:spcAft>
                <a:spcPts val="0"/>
              </a:spcAft>
              <a:buClr>
                <a:schemeClr val="dk1"/>
              </a:buClr>
              <a:buSzPts val="2100"/>
              <a:buNone/>
              <a:defRPr/>
            </a:lvl2pPr>
            <a:lvl3pPr marL="1371600" lvl="2" indent="-228600" algn="l">
              <a:spcBef>
                <a:spcPts val="200"/>
              </a:spcBef>
              <a:spcAft>
                <a:spcPts val="0"/>
              </a:spcAft>
              <a:buClr>
                <a:schemeClr val="dk1"/>
              </a:buClr>
              <a:buSzPts val="2100"/>
              <a:buNone/>
              <a:defRPr/>
            </a:lvl3pPr>
            <a:lvl4pPr marL="1828800" lvl="3" indent="-228600" algn="l">
              <a:spcBef>
                <a:spcPts val="180"/>
              </a:spcBef>
              <a:spcAft>
                <a:spcPts val="0"/>
              </a:spcAft>
              <a:buClr>
                <a:schemeClr val="dk1"/>
              </a:buClr>
              <a:buSzPts val="2100"/>
              <a:buNone/>
              <a:defRPr/>
            </a:lvl4pPr>
            <a:lvl5pPr marL="2286000" lvl="4" indent="-228600" algn="l">
              <a:spcBef>
                <a:spcPts val="180"/>
              </a:spcBef>
              <a:spcAft>
                <a:spcPts val="0"/>
              </a:spcAft>
              <a:buClr>
                <a:schemeClr val="dk1"/>
              </a:buClr>
              <a:buSzPts val="2100"/>
              <a:buNone/>
              <a:defRPr/>
            </a:lvl5pPr>
            <a:lvl6pPr marL="2743200" lvl="5" indent="-228600" algn="l">
              <a:spcBef>
                <a:spcPts val="180"/>
              </a:spcBef>
              <a:spcAft>
                <a:spcPts val="0"/>
              </a:spcAft>
              <a:buClr>
                <a:schemeClr val="dk1"/>
              </a:buClr>
              <a:buSzPts val="2100"/>
              <a:buNone/>
              <a:defRPr/>
            </a:lvl6pPr>
            <a:lvl7pPr marL="3200400" lvl="6" indent="-228600" algn="l">
              <a:spcBef>
                <a:spcPts val="180"/>
              </a:spcBef>
              <a:spcAft>
                <a:spcPts val="0"/>
              </a:spcAft>
              <a:buClr>
                <a:schemeClr val="dk1"/>
              </a:buClr>
              <a:buSzPts val="2100"/>
              <a:buNone/>
              <a:defRPr/>
            </a:lvl7pPr>
            <a:lvl8pPr marL="3657600" lvl="7" indent="-228600" algn="l">
              <a:spcBef>
                <a:spcPts val="180"/>
              </a:spcBef>
              <a:spcAft>
                <a:spcPts val="0"/>
              </a:spcAft>
              <a:buClr>
                <a:schemeClr val="dk1"/>
              </a:buClr>
              <a:buSzPts val="2100"/>
              <a:buNone/>
              <a:defRPr/>
            </a:lvl8pPr>
            <a:lvl9pPr marL="4114800" lvl="8" indent="-228600" algn="l">
              <a:spcBef>
                <a:spcPts val="180"/>
              </a:spcBef>
              <a:spcAft>
                <a:spcPts val="0"/>
              </a:spcAft>
              <a:buClr>
                <a:schemeClr val="dk1"/>
              </a:buClr>
              <a:buSzPts val="2100"/>
              <a:buNone/>
              <a:defRPr/>
            </a:lvl9pPr>
          </a:lstStyle>
          <a:p>
            <a:endParaRPr/>
          </a:p>
        </p:txBody>
      </p:sp>
      <p:grpSp>
        <p:nvGrpSpPr>
          <p:cNvPr id="96" name="Google Shape;96;p10"/>
          <p:cNvGrpSpPr/>
          <p:nvPr/>
        </p:nvGrpSpPr>
        <p:grpSpPr>
          <a:xfrm>
            <a:off x="13833067" y="523687"/>
            <a:ext cx="3597691" cy="1010046"/>
            <a:chOff x="0" y="0"/>
            <a:chExt cx="4796921" cy="1346728"/>
          </a:xfrm>
        </p:grpSpPr>
        <p:grpSp>
          <p:nvGrpSpPr>
            <p:cNvPr id="97" name="Google Shape;97;p10"/>
            <p:cNvGrpSpPr/>
            <p:nvPr/>
          </p:nvGrpSpPr>
          <p:grpSpPr>
            <a:xfrm>
              <a:off x="3450193" y="0"/>
              <a:ext cx="1346728" cy="1346728"/>
              <a:chOff x="0" y="0"/>
              <a:chExt cx="812800" cy="812800"/>
            </a:xfrm>
          </p:grpSpPr>
          <p:sp>
            <p:nvSpPr>
              <p:cNvPr id="98" name="Google Shape;98;p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0"/>
              <p:cNvSpPr txBox="1"/>
              <p:nvPr/>
            </p:nvSpPr>
            <p:spPr>
              <a:xfrm>
                <a:off x="76200" y="28575"/>
                <a:ext cx="660300" cy="708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0" name="Google Shape;100;p10"/>
            <p:cNvSpPr txBox="1"/>
            <p:nvPr/>
          </p:nvSpPr>
          <p:spPr>
            <a:xfrm>
              <a:off x="0" y="403340"/>
              <a:ext cx="3016500" cy="54540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2658" i="0" u="none" strike="noStrike" cap="none">
                  <a:solidFill>
                    <a:schemeClr val="dk1"/>
                  </a:solidFill>
                  <a:latin typeface="Lobster"/>
                  <a:ea typeface="Lobster"/>
                  <a:cs typeface="Lobster"/>
                  <a:sym typeface="Lobster"/>
                </a:rPr>
                <a:t>Logo company</a:t>
              </a:r>
              <a:endParaRPr>
                <a:solidFill>
                  <a:schemeClr val="dk1"/>
                </a:solidFill>
                <a:latin typeface="Lobster"/>
                <a:ea typeface="Lobster"/>
                <a:cs typeface="Lobster"/>
                <a:sym typeface="Lobster"/>
              </a:endParaRPr>
            </a:p>
          </p:txBody>
        </p:sp>
      </p:grpSp>
      <p:pic>
        <p:nvPicPr>
          <p:cNvPr id="101" name="Google Shape;101;p10"/>
          <p:cNvPicPr preferRelativeResize="0"/>
          <p:nvPr/>
        </p:nvPicPr>
        <p:blipFill>
          <a:blip r:embed="rId4">
            <a:alphaModFix/>
          </a:blip>
          <a:stretch>
            <a:fillRect/>
          </a:stretch>
        </p:blipFill>
        <p:spPr>
          <a:xfrm>
            <a:off x="16516025" y="757474"/>
            <a:ext cx="789525" cy="542450"/>
          </a:xfrm>
          <a:prstGeom prst="rect">
            <a:avLst/>
          </a:prstGeom>
          <a:noFill/>
          <a:ln>
            <a:noFill/>
          </a:ln>
        </p:spPr>
      </p:pic>
    </p:spTree>
    <p:extLst>
      <p:ext uri="{BB962C8B-B14F-4D97-AF65-F5344CB8AC3E}">
        <p14:creationId xmlns:p14="http://schemas.microsoft.com/office/powerpoint/2010/main" val="1810342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E6E6E6"/>
          </a:solidFill>
          <a:ln/>
        </p:spPr>
      </p:sp>
      <p:sp>
        <p:nvSpPr>
          <p:cNvPr id="3" name="Shape 1"/>
          <p:cNvSpPr/>
          <p:nvPr/>
        </p:nvSpPr>
        <p:spPr>
          <a:xfrm>
            <a:off x="0" y="0"/>
            <a:ext cx="18288000" cy="10287000"/>
          </a:xfrm>
          <a:prstGeom prst="rect">
            <a:avLst/>
          </a:prstGeom>
          <a:solidFill>
            <a:srgbClr val="CC0033"/>
          </a:solidFill>
          <a:ln/>
        </p:spPr>
      </p:sp>
      <p:pic>
        <p:nvPicPr>
          <p:cNvPr id="4" name="Image 0" descr="preencoded.png">
            <a:hlinkClick r:id="rId2"/>
          </p:cNvPr>
          <p:cNvPicPr>
            <a:picLocks noChangeAspect="1"/>
          </p:cNvPicPr>
          <p:nvPr/>
        </p:nvPicPr>
        <p:blipFill>
          <a:blip r:embed="rId3"/>
          <a:stretch>
            <a:fillRect/>
          </a:stretch>
        </p:blipFill>
        <p:spPr>
          <a:xfrm>
            <a:off x="16049020" y="9686925"/>
            <a:ext cx="2153256" cy="514350"/>
          </a:xfrm>
          <a:prstGeom prst="rect">
            <a:avLst/>
          </a:prstGeom>
        </p:spPr>
      </p:pic>
    </p:spTree>
    <p:extLst>
      <p:ext uri="{BB962C8B-B14F-4D97-AF65-F5344CB8AC3E}">
        <p14:creationId xmlns:p14="http://schemas.microsoft.com/office/powerpoint/2010/main" val="1927993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E6E6E6"/>
          </a:solidFill>
          <a:ln/>
        </p:spPr>
      </p:sp>
      <p:sp>
        <p:nvSpPr>
          <p:cNvPr id="3" name="Shape 1"/>
          <p:cNvSpPr/>
          <p:nvPr/>
        </p:nvSpPr>
        <p:spPr>
          <a:xfrm>
            <a:off x="0" y="0"/>
            <a:ext cx="18288000" cy="10287000"/>
          </a:xfrm>
          <a:prstGeom prst="rect">
            <a:avLst/>
          </a:prstGeom>
          <a:solidFill>
            <a:srgbClr val="CC0033"/>
          </a:solidFill>
          <a:ln/>
        </p:spPr>
      </p:sp>
      <p:pic>
        <p:nvPicPr>
          <p:cNvPr id="4" name="Image 0" descr="preencoded.png">
            <a:hlinkClick r:id="rId2"/>
          </p:cNvPr>
          <p:cNvPicPr>
            <a:picLocks noChangeAspect="1"/>
          </p:cNvPicPr>
          <p:nvPr/>
        </p:nvPicPr>
        <p:blipFill>
          <a:blip r:embed="rId3"/>
          <a:stretch>
            <a:fillRect/>
          </a:stretch>
        </p:blipFill>
        <p:spPr>
          <a:xfrm>
            <a:off x="16049020" y="9686925"/>
            <a:ext cx="2153256" cy="514350"/>
          </a:xfrm>
          <a:prstGeom prst="rect">
            <a:avLst/>
          </a:prstGeom>
        </p:spPr>
      </p:pic>
    </p:spTree>
    <p:extLst>
      <p:ext uri="{BB962C8B-B14F-4D97-AF65-F5344CB8AC3E}">
        <p14:creationId xmlns:p14="http://schemas.microsoft.com/office/powerpoint/2010/main" val="2845804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E6E6E6"/>
          </a:solidFill>
          <a:ln/>
        </p:spPr>
      </p:sp>
      <p:sp>
        <p:nvSpPr>
          <p:cNvPr id="3" name="Shape 1"/>
          <p:cNvSpPr/>
          <p:nvPr/>
        </p:nvSpPr>
        <p:spPr>
          <a:xfrm>
            <a:off x="0" y="0"/>
            <a:ext cx="18288000" cy="10287000"/>
          </a:xfrm>
          <a:prstGeom prst="rect">
            <a:avLst/>
          </a:prstGeom>
          <a:solidFill>
            <a:srgbClr val="CC0033"/>
          </a:solidFill>
          <a:ln/>
        </p:spPr>
      </p:sp>
      <p:pic>
        <p:nvPicPr>
          <p:cNvPr id="4" name="Image 0" descr="preencoded.png">
            <a:hlinkClick r:id="rId2"/>
          </p:cNvPr>
          <p:cNvPicPr>
            <a:picLocks noChangeAspect="1"/>
          </p:cNvPicPr>
          <p:nvPr/>
        </p:nvPicPr>
        <p:blipFill>
          <a:blip r:embed="rId3"/>
          <a:stretch>
            <a:fillRect/>
          </a:stretch>
        </p:blipFill>
        <p:spPr>
          <a:xfrm>
            <a:off x="16049020" y="9686925"/>
            <a:ext cx="2153256" cy="514350"/>
          </a:xfrm>
          <a:prstGeom prst="rect">
            <a:avLst/>
          </a:prstGeom>
        </p:spPr>
      </p:pic>
    </p:spTree>
    <p:extLst>
      <p:ext uri="{BB962C8B-B14F-4D97-AF65-F5344CB8AC3E}">
        <p14:creationId xmlns:p14="http://schemas.microsoft.com/office/powerpoint/2010/main" val="3704102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E6E6E6"/>
          </a:solidFill>
          <a:ln/>
        </p:spPr>
      </p:sp>
      <p:sp>
        <p:nvSpPr>
          <p:cNvPr id="3" name="Shape 1"/>
          <p:cNvSpPr/>
          <p:nvPr/>
        </p:nvSpPr>
        <p:spPr>
          <a:xfrm>
            <a:off x="0" y="0"/>
            <a:ext cx="18288000" cy="10287000"/>
          </a:xfrm>
          <a:prstGeom prst="rect">
            <a:avLst/>
          </a:prstGeom>
          <a:solidFill>
            <a:srgbClr val="CC0033"/>
          </a:solidFill>
          <a:ln/>
        </p:spPr>
      </p:sp>
      <p:pic>
        <p:nvPicPr>
          <p:cNvPr id="4" name="Image 0" descr="preencoded.png">
            <a:hlinkClick r:id="rId2"/>
          </p:cNvPr>
          <p:cNvPicPr>
            <a:picLocks noChangeAspect="1"/>
          </p:cNvPicPr>
          <p:nvPr/>
        </p:nvPicPr>
        <p:blipFill>
          <a:blip r:embed="rId3"/>
          <a:stretch>
            <a:fillRect/>
          </a:stretch>
        </p:blipFill>
        <p:spPr>
          <a:xfrm>
            <a:off x="16049020" y="9686925"/>
            <a:ext cx="2153256" cy="514350"/>
          </a:xfrm>
          <a:prstGeom prst="rect">
            <a:avLst/>
          </a:prstGeom>
        </p:spPr>
      </p:pic>
    </p:spTree>
    <p:extLst>
      <p:ext uri="{BB962C8B-B14F-4D97-AF65-F5344CB8AC3E}">
        <p14:creationId xmlns:p14="http://schemas.microsoft.com/office/powerpoint/2010/main" val="2923737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2">
  <p:cSld name="CUSTOM_1">
    <p:spTree>
      <p:nvGrpSpPr>
        <p:cNvPr id="1" name="Shape 19"/>
        <p:cNvGrpSpPr/>
        <p:nvPr/>
      </p:nvGrpSpPr>
      <p:grpSpPr>
        <a:xfrm>
          <a:off x="0" y="0"/>
          <a:ext cx="0" cy="0"/>
          <a:chOff x="0" y="0"/>
          <a:chExt cx="0" cy="0"/>
        </a:xfrm>
      </p:grpSpPr>
      <p:grpSp>
        <p:nvGrpSpPr>
          <p:cNvPr id="20" name="Google Shape;20;p4"/>
          <p:cNvGrpSpPr/>
          <p:nvPr/>
        </p:nvGrpSpPr>
        <p:grpSpPr>
          <a:xfrm>
            <a:off x="1075251" y="667045"/>
            <a:ext cx="16137603" cy="9620585"/>
            <a:chOff x="0" y="-95250"/>
            <a:chExt cx="4250205" cy="2533800"/>
          </a:xfrm>
        </p:grpSpPr>
        <p:sp>
          <p:nvSpPr>
            <p:cNvPr id="21" name="Google Shape;21;p4"/>
            <p:cNvSpPr/>
            <p:nvPr/>
          </p:nvSpPr>
          <p:spPr>
            <a:xfrm>
              <a:off x="0" y="0"/>
              <a:ext cx="4250205" cy="2438400"/>
            </a:xfrm>
            <a:custGeom>
              <a:avLst/>
              <a:gdLst/>
              <a:ahLst/>
              <a:cxnLst/>
              <a:rect l="l" t="t" r="r" b="b"/>
              <a:pathLst>
                <a:path w="4250205" h="2438400" extrusionOk="0">
                  <a:moveTo>
                    <a:pt x="0" y="0"/>
                  </a:moveTo>
                  <a:lnTo>
                    <a:pt x="4250205" y="0"/>
                  </a:lnTo>
                  <a:lnTo>
                    <a:pt x="4250205" y="2438400"/>
                  </a:lnTo>
                  <a:lnTo>
                    <a:pt x="0" y="2438400"/>
                  </a:lnTo>
                  <a:close/>
                </a:path>
              </a:pathLst>
            </a:custGeom>
            <a:solidFill>
              <a:srgbClr val="FFFFFF"/>
            </a:solidFill>
            <a:ln>
              <a:noFill/>
            </a:ln>
          </p:spPr>
        </p:sp>
        <p:sp>
          <p:nvSpPr>
            <p:cNvPr id="22" name="Google Shape;22;p4"/>
            <p:cNvSpPr txBox="1"/>
            <p:nvPr/>
          </p:nvSpPr>
          <p:spPr>
            <a:xfrm>
              <a:off x="0" y="-95250"/>
              <a:ext cx="4250100" cy="25338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3" name="Google Shape;23;p4"/>
          <p:cNvSpPr>
            <a:spLocks noGrp="1"/>
          </p:cNvSpPr>
          <p:nvPr>
            <p:ph type="pic" idx="2"/>
          </p:nvPr>
        </p:nvSpPr>
        <p:spPr>
          <a:xfrm>
            <a:off x="8594150" y="4307900"/>
            <a:ext cx="7766100" cy="5979600"/>
          </a:xfrm>
          <a:prstGeom prst="rect">
            <a:avLst/>
          </a:prstGeom>
          <a:noFill/>
          <a:ln>
            <a:noFill/>
          </a:ln>
        </p:spPr>
      </p:sp>
      <p:sp>
        <p:nvSpPr>
          <p:cNvPr id="24" name="Google Shape;24;p4"/>
          <p:cNvSpPr/>
          <p:nvPr/>
        </p:nvSpPr>
        <p:spPr>
          <a:xfrm>
            <a:off x="7315736" y="592202"/>
            <a:ext cx="3656528" cy="872996"/>
          </a:xfrm>
          <a:custGeom>
            <a:avLst/>
            <a:gdLst/>
            <a:ahLst/>
            <a:cxnLst/>
            <a:rect l="l" t="t" r="r" b="b"/>
            <a:pathLst>
              <a:path w="3656528" h="872996" extrusionOk="0">
                <a:moveTo>
                  <a:pt x="0" y="0"/>
                </a:moveTo>
                <a:lnTo>
                  <a:pt x="3656528" y="0"/>
                </a:lnTo>
                <a:lnTo>
                  <a:pt x="3656528" y="872996"/>
                </a:lnTo>
                <a:lnTo>
                  <a:pt x="0" y="872996"/>
                </a:lnTo>
                <a:lnTo>
                  <a:pt x="0" y="0"/>
                </a:lnTo>
                <a:close/>
              </a:path>
            </a:pathLst>
          </a:custGeom>
          <a:blipFill rotWithShape="1">
            <a:blip r:embed="rId2">
              <a:alphaModFix/>
            </a:blip>
            <a:stretch>
              <a:fillRect/>
            </a:stretch>
          </a:blipFill>
          <a:ln>
            <a:noFill/>
          </a:ln>
        </p:spPr>
      </p:sp>
      <p:sp>
        <p:nvSpPr>
          <p:cNvPr id="25" name="Google Shape;25;p4"/>
          <p:cNvSpPr txBox="1">
            <a:spLocks noGrp="1"/>
          </p:cNvSpPr>
          <p:nvPr>
            <p:ph type="title"/>
          </p:nvPr>
        </p:nvSpPr>
        <p:spPr>
          <a:xfrm>
            <a:off x="-853450" y="1748468"/>
            <a:ext cx="19995000" cy="2094900"/>
          </a:xfrm>
          <a:prstGeom prst="rect">
            <a:avLst/>
          </a:prstGeom>
        </p:spPr>
        <p:txBody>
          <a:bodyPr spcFirstLastPara="1" wrap="square" lIns="91425" tIns="45700" rIns="91425" bIns="45700" anchor="t" anchorCtr="0">
            <a:normAutofit/>
          </a:bodyPr>
          <a:lstStyle>
            <a:lvl1pPr lvl="0">
              <a:spcBef>
                <a:spcPts val="0"/>
              </a:spcBef>
              <a:spcAft>
                <a:spcPts val="0"/>
              </a:spcAft>
              <a:buSzPts val="1145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1796625" y="4632600"/>
            <a:ext cx="6104700" cy="4675800"/>
          </a:xfrm>
          <a:prstGeom prst="rect">
            <a:avLst/>
          </a:prstGeom>
        </p:spPr>
        <p:txBody>
          <a:bodyPr spcFirstLastPara="1" wrap="square" lIns="91425" tIns="45700" rIns="91425" bIns="45700" anchor="t" anchorCtr="0">
            <a:normAutofit/>
          </a:bodyPr>
          <a:lstStyle>
            <a:lvl1pPr marL="457200" lvl="0" indent="-368300">
              <a:spcBef>
                <a:spcPts val="640"/>
              </a:spcBef>
              <a:spcAft>
                <a:spcPts val="0"/>
              </a:spcAft>
              <a:buSzPts val="2200"/>
              <a:buChar char="•"/>
              <a:defRPr/>
            </a:lvl1pPr>
            <a:lvl2pPr marL="914400" lvl="1" indent="-368300">
              <a:spcBef>
                <a:spcPts val="560"/>
              </a:spcBef>
              <a:spcAft>
                <a:spcPts val="0"/>
              </a:spcAft>
              <a:buSzPts val="2200"/>
              <a:buChar char="–"/>
              <a:defRPr/>
            </a:lvl2pPr>
            <a:lvl3pPr marL="1371600" lvl="2" indent="-368300">
              <a:spcBef>
                <a:spcPts val="480"/>
              </a:spcBef>
              <a:spcAft>
                <a:spcPts val="0"/>
              </a:spcAft>
              <a:buSzPts val="2200"/>
              <a:buChar char="•"/>
              <a:defRPr/>
            </a:lvl3pPr>
            <a:lvl4pPr marL="1828800" lvl="3" indent="-368300">
              <a:spcBef>
                <a:spcPts val="400"/>
              </a:spcBef>
              <a:spcAft>
                <a:spcPts val="0"/>
              </a:spcAft>
              <a:buSzPts val="2200"/>
              <a:buChar char="–"/>
              <a:defRPr/>
            </a:lvl4pPr>
            <a:lvl5pPr marL="2286000" lvl="4" indent="-368300">
              <a:spcBef>
                <a:spcPts val="400"/>
              </a:spcBef>
              <a:spcAft>
                <a:spcPts val="0"/>
              </a:spcAft>
              <a:buSzPts val="2200"/>
              <a:buChar char="»"/>
              <a:defRPr/>
            </a:lvl5pPr>
            <a:lvl6pPr marL="2743200" lvl="5" indent="-368300">
              <a:spcBef>
                <a:spcPts val="400"/>
              </a:spcBef>
              <a:spcAft>
                <a:spcPts val="0"/>
              </a:spcAft>
              <a:buSzPts val="2200"/>
              <a:buChar char="•"/>
              <a:defRPr/>
            </a:lvl6pPr>
            <a:lvl7pPr marL="3200400" lvl="6" indent="-368300">
              <a:spcBef>
                <a:spcPts val="400"/>
              </a:spcBef>
              <a:spcAft>
                <a:spcPts val="0"/>
              </a:spcAft>
              <a:buSzPts val="2200"/>
              <a:buChar char="•"/>
              <a:defRPr/>
            </a:lvl7pPr>
            <a:lvl8pPr marL="3657600" lvl="7" indent="-368300">
              <a:spcBef>
                <a:spcPts val="400"/>
              </a:spcBef>
              <a:spcAft>
                <a:spcPts val="0"/>
              </a:spcAft>
              <a:buSzPts val="2200"/>
              <a:buChar char="•"/>
              <a:defRPr/>
            </a:lvl8pPr>
            <a:lvl9pPr marL="4114800" lvl="8" indent="-368300">
              <a:spcBef>
                <a:spcPts val="400"/>
              </a:spcBef>
              <a:spcAft>
                <a:spcPts val="0"/>
              </a:spcAft>
              <a:buSzPts val="22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27"/>
        <p:cNvGrpSpPr/>
        <p:nvPr/>
      </p:nvGrpSpPr>
      <p:grpSpPr>
        <a:xfrm>
          <a:off x="0" y="0"/>
          <a:ext cx="0" cy="0"/>
          <a:chOff x="0" y="0"/>
          <a:chExt cx="0" cy="0"/>
        </a:xfrm>
      </p:grpSpPr>
      <p:sp>
        <p:nvSpPr>
          <p:cNvPr id="28" name="Google Shape;28;p5"/>
          <p:cNvSpPr/>
          <p:nvPr/>
        </p:nvSpPr>
        <p:spPr>
          <a:xfrm>
            <a:off x="13454261" y="4577714"/>
            <a:ext cx="4417099" cy="1131824"/>
          </a:xfrm>
          <a:custGeom>
            <a:avLst/>
            <a:gdLst/>
            <a:ahLst/>
            <a:cxnLst/>
            <a:rect l="l" t="t" r="r" b="b"/>
            <a:pathLst>
              <a:path w="1586032" h="406400" extrusionOk="0">
                <a:moveTo>
                  <a:pt x="1382832" y="0"/>
                </a:moveTo>
                <a:cubicBezTo>
                  <a:pt x="1495057" y="0"/>
                  <a:pt x="1586032" y="90976"/>
                  <a:pt x="1586032" y="203200"/>
                </a:cubicBezTo>
                <a:cubicBezTo>
                  <a:pt x="1586032" y="315424"/>
                  <a:pt x="1495057" y="406400"/>
                  <a:pt x="1382832" y="406400"/>
                </a:cubicBezTo>
                <a:lnTo>
                  <a:pt x="203200" y="406400"/>
                </a:lnTo>
                <a:cubicBezTo>
                  <a:pt x="90976" y="406400"/>
                  <a:pt x="0" y="315424"/>
                  <a:pt x="0" y="203200"/>
                </a:cubicBezTo>
                <a:cubicBezTo>
                  <a:pt x="0" y="90976"/>
                  <a:pt x="90976" y="0"/>
                  <a:pt x="2032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txBox="1"/>
          <p:nvPr/>
        </p:nvSpPr>
        <p:spPr>
          <a:xfrm>
            <a:off x="13454261" y="4312500"/>
            <a:ext cx="4416000" cy="13968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nvGrpSpPr>
          <p:cNvPr id="30" name="Google Shape;30;p5"/>
          <p:cNvGrpSpPr/>
          <p:nvPr/>
        </p:nvGrpSpPr>
        <p:grpSpPr>
          <a:xfrm>
            <a:off x="732146" y="8131602"/>
            <a:ext cx="4416337" cy="1396794"/>
            <a:chOff x="0" y="-95250"/>
            <a:chExt cx="1586100" cy="501650"/>
          </a:xfrm>
        </p:grpSpPr>
        <p:sp>
          <p:nvSpPr>
            <p:cNvPr id="31" name="Google Shape;31;p5"/>
            <p:cNvSpPr/>
            <p:nvPr/>
          </p:nvSpPr>
          <p:spPr>
            <a:xfrm>
              <a:off x="0" y="0"/>
              <a:ext cx="1586032" cy="406400"/>
            </a:xfrm>
            <a:custGeom>
              <a:avLst/>
              <a:gdLst/>
              <a:ahLst/>
              <a:cxnLst/>
              <a:rect l="l" t="t" r="r" b="b"/>
              <a:pathLst>
                <a:path w="1586032" h="406400" extrusionOk="0">
                  <a:moveTo>
                    <a:pt x="1382832" y="0"/>
                  </a:moveTo>
                  <a:cubicBezTo>
                    <a:pt x="1495057" y="0"/>
                    <a:pt x="1586032" y="90976"/>
                    <a:pt x="1586032" y="203200"/>
                  </a:cubicBezTo>
                  <a:cubicBezTo>
                    <a:pt x="1586032" y="315424"/>
                    <a:pt x="1495057" y="406400"/>
                    <a:pt x="1382832" y="406400"/>
                  </a:cubicBezTo>
                  <a:lnTo>
                    <a:pt x="203200" y="406400"/>
                  </a:lnTo>
                  <a:cubicBezTo>
                    <a:pt x="90976" y="406400"/>
                    <a:pt x="0" y="315424"/>
                    <a:pt x="0" y="203200"/>
                  </a:cubicBezTo>
                  <a:cubicBezTo>
                    <a:pt x="0" y="90976"/>
                    <a:pt x="90976" y="0"/>
                    <a:pt x="2032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txBox="1"/>
            <p:nvPr/>
          </p:nvSpPr>
          <p:spPr>
            <a:xfrm>
              <a:off x="0" y="-95250"/>
              <a:ext cx="1586100" cy="5016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33" name="Google Shape;33;p5"/>
          <p:cNvPicPr preferRelativeResize="0"/>
          <p:nvPr/>
        </p:nvPicPr>
        <p:blipFill rotWithShape="1">
          <a:blip r:embed="rId2">
            <a:alphaModFix/>
          </a:blip>
          <a:srcRect t="8864" b="31519"/>
          <a:stretch/>
        </p:blipFill>
        <p:spPr>
          <a:xfrm>
            <a:off x="3903100" y="0"/>
            <a:ext cx="11357699" cy="10287002"/>
          </a:xfrm>
          <a:prstGeom prst="rect">
            <a:avLst/>
          </a:prstGeom>
          <a:noFill/>
          <a:ln>
            <a:noFill/>
          </a:ln>
        </p:spPr>
      </p:pic>
      <p:grpSp>
        <p:nvGrpSpPr>
          <p:cNvPr id="34" name="Google Shape;34;p5"/>
          <p:cNvGrpSpPr/>
          <p:nvPr/>
        </p:nvGrpSpPr>
        <p:grpSpPr>
          <a:xfrm>
            <a:off x="876300" y="4472529"/>
            <a:ext cx="3389654" cy="1072076"/>
            <a:chOff x="0" y="-95250"/>
            <a:chExt cx="1586100" cy="501650"/>
          </a:xfrm>
        </p:grpSpPr>
        <p:sp>
          <p:nvSpPr>
            <p:cNvPr id="35" name="Google Shape;35;p5"/>
            <p:cNvSpPr/>
            <p:nvPr/>
          </p:nvSpPr>
          <p:spPr>
            <a:xfrm>
              <a:off x="0" y="0"/>
              <a:ext cx="1586032" cy="406400"/>
            </a:xfrm>
            <a:custGeom>
              <a:avLst/>
              <a:gdLst/>
              <a:ahLst/>
              <a:cxnLst/>
              <a:rect l="l" t="t" r="r" b="b"/>
              <a:pathLst>
                <a:path w="1586032" h="406400" extrusionOk="0">
                  <a:moveTo>
                    <a:pt x="1382832" y="0"/>
                  </a:moveTo>
                  <a:cubicBezTo>
                    <a:pt x="1495057" y="0"/>
                    <a:pt x="1586032" y="90976"/>
                    <a:pt x="1586032" y="203200"/>
                  </a:cubicBezTo>
                  <a:cubicBezTo>
                    <a:pt x="1586032" y="315424"/>
                    <a:pt x="1495057" y="406400"/>
                    <a:pt x="1382832" y="406400"/>
                  </a:cubicBezTo>
                  <a:lnTo>
                    <a:pt x="203200" y="406400"/>
                  </a:lnTo>
                  <a:cubicBezTo>
                    <a:pt x="90976" y="406400"/>
                    <a:pt x="0" y="315424"/>
                    <a:pt x="0" y="203200"/>
                  </a:cubicBezTo>
                  <a:cubicBezTo>
                    <a:pt x="0" y="90976"/>
                    <a:pt x="90976" y="0"/>
                    <a:pt x="2032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txBox="1"/>
            <p:nvPr/>
          </p:nvSpPr>
          <p:spPr>
            <a:xfrm>
              <a:off x="0" y="-95250"/>
              <a:ext cx="1586100" cy="5016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 name="Google Shape;37;p5"/>
          <p:cNvGrpSpPr/>
          <p:nvPr/>
        </p:nvGrpSpPr>
        <p:grpSpPr>
          <a:xfrm>
            <a:off x="15005462" y="7939699"/>
            <a:ext cx="3675152" cy="1162373"/>
            <a:chOff x="0" y="-95250"/>
            <a:chExt cx="1586100" cy="501650"/>
          </a:xfrm>
        </p:grpSpPr>
        <p:sp>
          <p:nvSpPr>
            <p:cNvPr id="38" name="Google Shape;38;p5"/>
            <p:cNvSpPr/>
            <p:nvPr/>
          </p:nvSpPr>
          <p:spPr>
            <a:xfrm>
              <a:off x="0" y="0"/>
              <a:ext cx="1586032" cy="406400"/>
            </a:xfrm>
            <a:custGeom>
              <a:avLst/>
              <a:gdLst/>
              <a:ahLst/>
              <a:cxnLst/>
              <a:rect l="l" t="t" r="r" b="b"/>
              <a:pathLst>
                <a:path w="1586032" h="406400" extrusionOk="0">
                  <a:moveTo>
                    <a:pt x="1382832" y="0"/>
                  </a:moveTo>
                  <a:cubicBezTo>
                    <a:pt x="1495057" y="0"/>
                    <a:pt x="1586032" y="90976"/>
                    <a:pt x="1586032" y="203200"/>
                  </a:cubicBezTo>
                  <a:cubicBezTo>
                    <a:pt x="1586032" y="315424"/>
                    <a:pt x="1495057" y="406400"/>
                    <a:pt x="1382832" y="406400"/>
                  </a:cubicBezTo>
                  <a:lnTo>
                    <a:pt x="203200" y="406400"/>
                  </a:lnTo>
                  <a:cubicBezTo>
                    <a:pt x="90976" y="406400"/>
                    <a:pt x="0" y="315424"/>
                    <a:pt x="0" y="203200"/>
                  </a:cubicBezTo>
                  <a:cubicBezTo>
                    <a:pt x="0" y="90976"/>
                    <a:pt x="90976" y="0"/>
                    <a:pt x="2032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txBox="1"/>
            <p:nvPr/>
          </p:nvSpPr>
          <p:spPr>
            <a:xfrm>
              <a:off x="0" y="-95250"/>
              <a:ext cx="1586100" cy="5016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0" name="Google Shape;40;p5"/>
          <p:cNvGrpSpPr/>
          <p:nvPr/>
        </p:nvGrpSpPr>
        <p:grpSpPr>
          <a:xfrm>
            <a:off x="15151011" y="760585"/>
            <a:ext cx="3384103" cy="1070320"/>
            <a:chOff x="0" y="-95250"/>
            <a:chExt cx="1586100" cy="501650"/>
          </a:xfrm>
        </p:grpSpPr>
        <p:sp>
          <p:nvSpPr>
            <p:cNvPr id="41" name="Google Shape;41;p5"/>
            <p:cNvSpPr/>
            <p:nvPr/>
          </p:nvSpPr>
          <p:spPr>
            <a:xfrm>
              <a:off x="0" y="0"/>
              <a:ext cx="1586032" cy="406400"/>
            </a:xfrm>
            <a:custGeom>
              <a:avLst/>
              <a:gdLst/>
              <a:ahLst/>
              <a:cxnLst/>
              <a:rect l="l" t="t" r="r" b="b"/>
              <a:pathLst>
                <a:path w="1586032" h="406400" extrusionOk="0">
                  <a:moveTo>
                    <a:pt x="1382832" y="0"/>
                  </a:moveTo>
                  <a:cubicBezTo>
                    <a:pt x="1495057" y="0"/>
                    <a:pt x="1586032" y="90976"/>
                    <a:pt x="1586032" y="203200"/>
                  </a:cubicBezTo>
                  <a:cubicBezTo>
                    <a:pt x="1586032" y="315424"/>
                    <a:pt x="1495057" y="406400"/>
                    <a:pt x="1382832" y="406400"/>
                  </a:cubicBezTo>
                  <a:lnTo>
                    <a:pt x="203200" y="406400"/>
                  </a:lnTo>
                  <a:cubicBezTo>
                    <a:pt x="90976" y="406400"/>
                    <a:pt x="0" y="315424"/>
                    <a:pt x="0" y="203200"/>
                  </a:cubicBezTo>
                  <a:cubicBezTo>
                    <a:pt x="0" y="90976"/>
                    <a:pt x="90976" y="0"/>
                    <a:pt x="2032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txBox="1"/>
            <p:nvPr/>
          </p:nvSpPr>
          <p:spPr>
            <a:xfrm>
              <a:off x="0" y="-95250"/>
              <a:ext cx="1586100" cy="5016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 name="Google Shape;43;p5"/>
          <p:cNvGrpSpPr/>
          <p:nvPr/>
        </p:nvGrpSpPr>
        <p:grpSpPr>
          <a:xfrm>
            <a:off x="732146" y="656496"/>
            <a:ext cx="4109744" cy="1299825"/>
            <a:chOff x="0" y="-95250"/>
            <a:chExt cx="1586100" cy="501650"/>
          </a:xfrm>
        </p:grpSpPr>
        <p:sp>
          <p:nvSpPr>
            <p:cNvPr id="44" name="Google Shape;44;p5"/>
            <p:cNvSpPr/>
            <p:nvPr/>
          </p:nvSpPr>
          <p:spPr>
            <a:xfrm>
              <a:off x="0" y="0"/>
              <a:ext cx="1586032" cy="406400"/>
            </a:xfrm>
            <a:custGeom>
              <a:avLst/>
              <a:gdLst/>
              <a:ahLst/>
              <a:cxnLst/>
              <a:rect l="l" t="t" r="r" b="b"/>
              <a:pathLst>
                <a:path w="1586032" h="406400" extrusionOk="0">
                  <a:moveTo>
                    <a:pt x="1382832" y="0"/>
                  </a:moveTo>
                  <a:cubicBezTo>
                    <a:pt x="1495057" y="0"/>
                    <a:pt x="1586032" y="90976"/>
                    <a:pt x="1586032" y="203200"/>
                  </a:cubicBezTo>
                  <a:cubicBezTo>
                    <a:pt x="1586032" y="315424"/>
                    <a:pt x="1495057" y="406400"/>
                    <a:pt x="1382832" y="406400"/>
                  </a:cubicBezTo>
                  <a:lnTo>
                    <a:pt x="203200" y="406400"/>
                  </a:lnTo>
                  <a:cubicBezTo>
                    <a:pt x="90976" y="406400"/>
                    <a:pt x="0" y="315424"/>
                    <a:pt x="0" y="203200"/>
                  </a:cubicBezTo>
                  <a:cubicBezTo>
                    <a:pt x="0" y="90976"/>
                    <a:pt x="90976" y="0"/>
                    <a:pt x="2032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txBox="1"/>
            <p:nvPr/>
          </p:nvSpPr>
          <p:spPr>
            <a:xfrm>
              <a:off x="0" y="-95250"/>
              <a:ext cx="1586100" cy="5016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6" name="Google Shape;46;p5"/>
          <p:cNvSpPr/>
          <p:nvPr/>
        </p:nvSpPr>
        <p:spPr>
          <a:xfrm>
            <a:off x="732146" y="8396816"/>
            <a:ext cx="4417099" cy="1131824"/>
          </a:xfrm>
          <a:custGeom>
            <a:avLst/>
            <a:gdLst/>
            <a:ahLst/>
            <a:cxnLst/>
            <a:rect l="l" t="t" r="r" b="b"/>
            <a:pathLst>
              <a:path w="1586032" h="406400" extrusionOk="0">
                <a:moveTo>
                  <a:pt x="1382832" y="0"/>
                </a:moveTo>
                <a:cubicBezTo>
                  <a:pt x="1495057" y="0"/>
                  <a:pt x="1586032" y="90976"/>
                  <a:pt x="1586032" y="203200"/>
                </a:cubicBezTo>
                <a:cubicBezTo>
                  <a:pt x="1586032" y="315424"/>
                  <a:pt x="1495057" y="406400"/>
                  <a:pt x="1382832" y="406400"/>
                </a:cubicBezTo>
                <a:lnTo>
                  <a:pt x="203200" y="406400"/>
                </a:lnTo>
                <a:cubicBezTo>
                  <a:pt x="90976" y="406400"/>
                  <a:pt x="0" y="315424"/>
                  <a:pt x="0" y="203200"/>
                </a:cubicBezTo>
                <a:cubicBezTo>
                  <a:pt x="0" y="90976"/>
                  <a:pt x="90976" y="0"/>
                  <a:pt x="203200" y="0"/>
                </a:cubicBezTo>
                <a:close/>
              </a:path>
            </a:pathLst>
          </a:custGeom>
          <a:solidFill>
            <a:srgbClr val="FFFFFF">
              <a:alpha val="44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13454261" y="4577714"/>
            <a:ext cx="4417099" cy="1131824"/>
          </a:xfrm>
          <a:custGeom>
            <a:avLst/>
            <a:gdLst/>
            <a:ahLst/>
            <a:cxnLst/>
            <a:rect l="l" t="t" r="r" b="b"/>
            <a:pathLst>
              <a:path w="1586032" h="406400" extrusionOk="0">
                <a:moveTo>
                  <a:pt x="1382832" y="0"/>
                </a:moveTo>
                <a:cubicBezTo>
                  <a:pt x="1495057" y="0"/>
                  <a:pt x="1586032" y="90976"/>
                  <a:pt x="1586032" y="203200"/>
                </a:cubicBezTo>
                <a:cubicBezTo>
                  <a:pt x="1586032" y="315424"/>
                  <a:pt x="1495057" y="406400"/>
                  <a:pt x="1382832" y="406400"/>
                </a:cubicBezTo>
                <a:lnTo>
                  <a:pt x="203200" y="406400"/>
                </a:lnTo>
                <a:cubicBezTo>
                  <a:pt x="90976" y="406400"/>
                  <a:pt x="0" y="315424"/>
                  <a:pt x="0" y="203200"/>
                </a:cubicBezTo>
                <a:cubicBezTo>
                  <a:pt x="0" y="90976"/>
                  <a:pt x="90976" y="0"/>
                  <a:pt x="203200" y="0"/>
                </a:cubicBezTo>
                <a:close/>
              </a:path>
            </a:pathLst>
          </a:custGeom>
          <a:solidFill>
            <a:srgbClr val="FFFFFF">
              <a:alpha val="44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txBox="1">
            <a:spLocks noGrp="1"/>
          </p:cNvSpPr>
          <p:nvPr>
            <p:ph type="title"/>
          </p:nvPr>
        </p:nvSpPr>
        <p:spPr>
          <a:xfrm rot="-474033">
            <a:off x="5537364" y="2957478"/>
            <a:ext cx="7656373" cy="5317301"/>
          </a:xfrm>
          <a:prstGeom prst="rect">
            <a:avLst/>
          </a:prstGeom>
        </p:spPr>
        <p:txBody>
          <a:bodyPr spcFirstLastPara="1" wrap="square" lIns="91425" tIns="45700" rIns="91425" bIns="45700" anchor="t" anchorCtr="0">
            <a:normAutofit/>
          </a:bodyPr>
          <a:lstStyle>
            <a:lvl1pPr lvl="0">
              <a:lnSpc>
                <a:spcPct val="80000"/>
              </a:lnSpc>
              <a:spcBef>
                <a:spcPts val="0"/>
              </a:spcBef>
              <a:spcAft>
                <a:spcPts val="0"/>
              </a:spcAft>
              <a:buSzPts val="18550"/>
              <a:buNone/>
              <a:defRPr sz="18550"/>
            </a:lvl1pPr>
            <a:lvl2pPr lvl="1">
              <a:lnSpc>
                <a:spcPct val="80000"/>
              </a:lnSpc>
              <a:spcBef>
                <a:spcPts val="0"/>
              </a:spcBef>
              <a:spcAft>
                <a:spcPts val="0"/>
              </a:spcAft>
              <a:buSzPts val="18550"/>
              <a:buNone/>
              <a:defRPr sz="18550"/>
            </a:lvl2pPr>
            <a:lvl3pPr lvl="2">
              <a:lnSpc>
                <a:spcPct val="80000"/>
              </a:lnSpc>
              <a:spcBef>
                <a:spcPts val="0"/>
              </a:spcBef>
              <a:spcAft>
                <a:spcPts val="0"/>
              </a:spcAft>
              <a:buSzPts val="18550"/>
              <a:buNone/>
              <a:defRPr sz="18550"/>
            </a:lvl3pPr>
            <a:lvl4pPr lvl="3">
              <a:lnSpc>
                <a:spcPct val="80000"/>
              </a:lnSpc>
              <a:spcBef>
                <a:spcPts val="0"/>
              </a:spcBef>
              <a:spcAft>
                <a:spcPts val="0"/>
              </a:spcAft>
              <a:buSzPts val="18550"/>
              <a:buNone/>
              <a:defRPr sz="18550"/>
            </a:lvl4pPr>
            <a:lvl5pPr lvl="4">
              <a:lnSpc>
                <a:spcPct val="80000"/>
              </a:lnSpc>
              <a:spcBef>
                <a:spcPts val="0"/>
              </a:spcBef>
              <a:spcAft>
                <a:spcPts val="0"/>
              </a:spcAft>
              <a:buSzPts val="18550"/>
              <a:buNone/>
              <a:defRPr sz="18550"/>
            </a:lvl5pPr>
            <a:lvl6pPr lvl="5">
              <a:lnSpc>
                <a:spcPct val="80000"/>
              </a:lnSpc>
              <a:spcBef>
                <a:spcPts val="0"/>
              </a:spcBef>
              <a:spcAft>
                <a:spcPts val="0"/>
              </a:spcAft>
              <a:buSzPts val="18550"/>
              <a:buNone/>
              <a:defRPr sz="18550"/>
            </a:lvl6pPr>
            <a:lvl7pPr lvl="6">
              <a:lnSpc>
                <a:spcPct val="80000"/>
              </a:lnSpc>
              <a:spcBef>
                <a:spcPts val="0"/>
              </a:spcBef>
              <a:spcAft>
                <a:spcPts val="0"/>
              </a:spcAft>
              <a:buSzPts val="18550"/>
              <a:buNone/>
              <a:defRPr sz="18550"/>
            </a:lvl7pPr>
            <a:lvl8pPr lvl="7">
              <a:lnSpc>
                <a:spcPct val="80000"/>
              </a:lnSpc>
              <a:spcBef>
                <a:spcPts val="0"/>
              </a:spcBef>
              <a:spcAft>
                <a:spcPts val="0"/>
              </a:spcAft>
              <a:buSzPts val="18550"/>
              <a:buNone/>
              <a:defRPr sz="18550"/>
            </a:lvl8pPr>
            <a:lvl9pPr lvl="8">
              <a:lnSpc>
                <a:spcPct val="80000"/>
              </a:lnSpc>
              <a:spcBef>
                <a:spcPts val="0"/>
              </a:spcBef>
              <a:spcAft>
                <a:spcPts val="0"/>
              </a:spcAft>
              <a:buSzPts val="18550"/>
              <a:buNone/>
              <a:defRPr sz="18550"/>
            </a:lvl9pPr>
          </a:lstStyle>
          <a:p>
            <a:endParaRPr/>
          </a:p>
        </p:txBody>
      </p:sp>
      <p:sp>
        <p:nvSpPr>
          <p:cNvPr id="49" name="Google Shape;49;p5"/>
          <p:cNvSpPr txBox="1">
            <a:spLocks noGrp="1"/>
          </p:cNvSpPr>
          <p:nvPr>
            <p:ph type="subTitle" idx="1"/>
          </p:nvPr>
        </p:nvSpPr>
        <p:spPr>
          <a:xfrm>
            <a:off x="645500" y="1085882"/>
            <a:ext cx="4109700" cy="643800"/>
          </a:xfrm>
          <a:prstGeom prst="rect">
            <a:avLst/>
          </a:prstGeom>
        </p:spPr>
        <p:txBody>
          <a:bodyPr spcFirstLastPara="1" wrap="square" lIns="91425" tIns="45700" rIns="91425" bIns="45700" anchor="ctr" anchorCtr="0">
            <a:normAutofit/>
          </a:bodyPr>
          <a:lstStyle>
            <a:lvl1pPr lvl="0">
              <a:spcBef>
                <a:spcPts val="640"/>
              </a:spcBef>
              <a:spcAft>
                <a:spcPts val="0"/>
              </a:spcAft>
              <a:buSzPts val="3850"/>
              <a:buNone/>
              <a:defRPr sz="3850"/>
            </a:lvl1pPr>
            <a:lvl2pPr lvl="1">
              <a:spcBef>
                <a:spcPts val="560"/>
              </a:spcBef>
              <a:spcAft>
                <a:spcPts val="0"/>
              </a:spcAft>
              <a:buSzPts val="2200"/>
              <a:buNone/>
              <a:defRPr/>
            </a:lvl2pPr>
            <a:lvl3pPr lvl="2">
              <a:spcBef>
                <a:spcPts val="480"/>
              </a:spcBef>
              <a:spcAft>
                <a:spcPts val="0"/>
              </a:spcAft>
              <a:buSzPts val="2200"/>
              <a:buNone/>
              <a:defRPr/>
            </a:lvl3pPr>
            <a:lvl4pPr lvl="3">
              <a:spcBef>
                <a:spcPts val="400"/>
              </a:spcBef>
              <a:spcAft>
                <a:spcPts val="0"/>
              </a:spcAft>
              <a:buSzPts val="2200"/>
              <a:buNone/>
              <a:defRPr/>
            </a:lvl4pPr>
            <a:lvl5pPr lvl="4">
              <a:spcBef>
                <a:spcPts val="400"/>
              </a:spcBef>
              <a:spcAft>
                <a:spcPts val="0"/>
              </a:spcAft>
              <a:buSzPts val="2200"/>
              <a:buNone/>
              <a:defRPr/>
            </a:lvl5pPr>
            <a:lvl6pPr lvl="5">
              <a:spcBef>
                <a:spcPts val="400"/>
              </a:spcBef>
              <a:spcAft>
                <a:spcPts val="0"/>
              </a:spcAft>
              <a:buSzPts val="2200"/>
              <a:buNone/>
              <a:defRPr/>
            </a:lvl6pPr>
            <a:lvl7pPr lvl="6">
              <a:spcBef>
                <a:spcPts val="400"/>
              </a:spcBef>
              <a:spcAft>
                <a:spcPts val="0"/>
              </a:spcAft>
              <a:buSzPts val="2200"/>
              <a:buNone/>
              <a:defRPr/>
            </a:lvl7pPr>
            <a:lvl8pPr lvl="7">
              <a:spcBef>
                <a:spcPts val="400"/>
              </a:spcBef>
              <a:spcAft>
                <a:spcPts val="0"/>
              </a:spcAft>
              <a:buSzPts val="2200"/>
              <a:buNone/>
              <a:defRPr/>
            </a:lvl8pPr>
            <a:lvl9pPr lvl="8">
              <a:spcBef>
                <a:spcPts val="400"/>
              </a:spcBef>
              <a:spcAft>
                <a:spcPts val="0"/>
              </a:spcAft>
              <a:buSzPts val="2200"/>
              <a:buNone/>
              <a:defRPr/>
            </a:lvl9pPr>
          </a:lstStyle>
          <a:p>
            <a:endParaRPr/>
          </a:p>
        </p:txBody>
      </p:sp>
      <p:sp>
        <p:nvSpPr>
          <p:cNvPr id="50" name="Google Shape;50;p5"/>
          <p:cNvSpPr txBox="1">
            <a:spLocks noGrp="1"/>
          </p:cNvSpPr>
          <p:nvPr>
            <p:ph type="subTitle" idx="2"/>
          </p:nvPr>
        </p:nvSpPr>
        <p:spPr>
          <a:xfrm>
            <a:off x="14788075" y="1085882"/>
            <a:ext cx="4109700" cy="643800"/>
          </a:xfrm>
          <a:prstGeom prst="rect">
            <a:avLst/>
          </a:prstGeom>
        </p:spPr>
        <p:txBody>
          <a:bodyPr spcFirstLastPara="1" wrap="square" lIns="91425" tIns="45700" rIns="91425" bIns="45700" anchor="ctr" anchorCtr="0">
            <a:normAutofit/>
          </a:bodyPr>
          <a:lstStyle>
            <a:lvl1pPr lvl="0" rtl="0">
              <a:spcBef>
                <a:spcPts val="640"/>
              </a:spcBef>
              <a:spcAft>
                <a:spcPts val="0"/>
              </a:spcAft>
              <a:buSzPts val="3200"/>
              <a:buNone/>
              <a:defRPr sz="3200"/>
            </a:lvl1pPr>
            <a:lvl2pPr lvl="1" rtl="0">
              <a:spcBef>
                <a:spcPts val="560"/>
              </a:spcBef>
              <a:spcAft>
                <a:spcPts val="0"/>
              </a:spcAft>
              <a:buSzPts val="3200"/>
              <a:buNone/>
              <a:defRPr sz="3200"/>
            </a:lvl2pPr>
            <a:lvl3pPr lvl="2" rtl="0">
              <a:spcBef>
                <a:spcPts val="480"/>
              </a:spcBef>
              <a:spcAft>
                <a:spcPts val="0"/>
              </a:spcAft>
              <a:buSzPts val="3200"/>
              <a:buNone/>
              <a:defRPr sz="3200"/>
            </a:lvl3pPr>
            <a:lvl4pPr lvl="3" rtl="0">
              <a:spcBef>
                <a:spcPts val="400"/>
              </a:spcBef>
              <a:spcAft>
                <a:spcPts val="0"/>
              </a:spcAft>
              <a:buSzPts val="3200"/>
              <a:buNone/>
              <a:defRPr sz="3200"/>
            </a:lvl4pPr>
            <a:lvl5pPr lvl="4" rtl="0">
              <a:spcBef>
                <a:spcPts val="400"/>
              </a:spcBef>
              <a:spcAft>
                <a:spcPts val="0"/>
              </a:spcAft>
              <a:buSzPts val="3200"/>
              <a:buNone/>
              <a:defRPr sz="3200"/>
            </a:lvl5pPr>
            <a:lvl6pPr lvl="5" rtl="0">
              <a:spcBef>
                <a:spcPts val="400"/>
              </a:spcBef>
              <a:spcAft>
                <a:spcPts val="0"/>
              </a:spcAft>
              <a:buSzPts val="3200"/>
              <a:buNone/>
              <a:defRPr sz="3200"/>
            </a:lvl6pPr>
            <a:lvl7pPr lvl="6" rtl="0">
              <a:spcBef>
                <a:spcPts val="400"/>
              </a:spcBef>
              <a:spcAft>
                <a:spcPts val="0"/>
              </a:spcAft>
              <a:buSzPts val="3200"/>
              <a:buNone/>
              <a:defRPr sz="3200"/>
            </a:lvl7pPr>
            <a:lvl8pPr lvl="7" rtl="0">
              <a:spcBef>
                <a:spcPts val="400"/>
              </a:spcBef>
              <a:spcAft>
                <a:spcPts val="0"/>
              </a:spcAft>
              <a:buSzPts val="3200"/>
              <a:buNone/>
              <a:defRPr sz="3200"/>
            </a:lvl8pPr>
            <a:lvl9pPr lvl="8" rtl="0">
              <a:spcBef>
                <a:spcPts val="400"/>
              </a:spcBef>
              <a:spcAft>
                <a:spcPts val="0"/>
              </a:spcAft>
              <a:buSzPts val="3200"/>
              <a:buNone/>
              <a:defRPr sz="3200"/>
            </a:lvl9pPr>
          </a:lstStyle>
          <a:p>
            <a:endParaRPr/>
          </a:p>
        </p:txBody>
      </p:sp>
      <p:sp>
        <p:nvSpPr>
          <p:cNvPr id="51" name="Google Shape;51;p5"/>
          <p:cNvSpPr txBox="1">
            <a:spLocks noGrp="1"/>
          </p:cNvSpPr>
          <p:nvPr>
            <p:ph type="subTitle" idx="3"/>
          </p:nvPr>
        </p:nvSpPr>
        <p:spPr>
          <a:xfrm>
            <a:off x="13607950" y="4817019"/>
            <a:ext cx="4109700" cy="643800"/>
          </a:xfrm>
          <a:prstGeom prst="rect">
            <a:avLst/>
          </a:prstGeom>
        </p:spPr>
        <p:txBody>
          <a:bodyPr spcFirstLastPara="1" wrap="square" lIns="91425" tIns="45700" rIns="91425" bIns="45700" anchor="ctr" anchorCtr="0">
            <a:normAutofit/>
          </a:bodyPr>
          <a:lstStyle>
            <a:lvl1pPr lvl="0" rtl="0">
              <a:spcBef>
                <a:spcPts val="640"/>
              </a:spcBef>
              <a:spcAft>
                <a:spcPts val="0"/>
              </a:spcAft>
              <a:buSzPts val="4150"/>
              <a:buNone/>
              <a:defRPr sz="4150"/>
            </a:lvl1pPr>
            <a:lvl2pPr lvl="1" rtl="0">
              <a:spcBef>
                <a:spcPts val="560"/>
              </a:spcBef>
              <a:spcAft>
                <a:spcPts val="0"/>
              </a:spcAft>
              <a:buSzPts val="4150"/>
              <a:buNone/>
              <a:defRPr sz="4150"/>
            </a:lvl2pPr>
            <a:lvl3pPr lvl="2" rtl="0">
              <a:spcBef>
                <a:spcPts val="480"/>
              </a:spcBef>
              <a:spcAft>
                <a:spcPts val="0"/>
              </a:spcAft>
              <a:buSzPts val="4150"/>
              <a:buNone/>
              <a:defRPr sz="4150"/>
            </a:lvl3pPr>
            <a:lvl4pPr lvl="3" rtl="0">
              <a:spcBef>
                <a:spcPts val="400"/>
              </a:spcBef>
              <a:spcAft>
                <a:spcPts val="0"/>
              </a:spcAft>
              <a:buSzPts val="4150"/>
              <a:buNone/>
              <a:defRPr sz="4150"/>
            </a:lvl4pPr>
            <a:lvl5pPr lvl="4" rtl="0">
              <a:spcBef>
                <a:spcPts val="400"/>
              </a:spcBef>
              <a:spcAft>
                <a:spcPts val="0"/>
              </a:spcAft>
              <a:buSzPts val="4150"/>
              <a:buNone/>
              <a:defRPr sz="4150"/>
            </a:lvl5pPr>
            <a:lvl6pPr lvl="5" rtl="0">
              <a:spcBef>
                <a:spcPts val="400"/>
              </a:spcBef>
              <a:spcAft>
                <a:spcPts val="0"/>
              </a:spcAft>
              <a:buSzPts val="4150"/>
              <a:buNone/>
              <a:defRPr sz="4150"/>
            </a:lvl6pPr>
            <a:lvl7pPr lvl="6" rtl="0">
              <a:spcBef>
                <a:spcPts val="400"/>
              </a:spcBef>
              <a:spcAft>
                <a:spcPts val="0"/>
              </a:spcAft>
              <a:buSzPts val="4150"/>
              <a:buNone/>
              <a:defRPr sz="4150"/>
            </a:lvl7pPr>
            <a:lvl8pPr lvl="7" rtl="0">
              <a:spcBef>
                <a:spcPts val="400"/>
              </a:spcBef>
              <a:spcAft>
                <a:spcPts val="0"/>
              </a:spcAft>
              <a:buSzPts val="4150"/>
              <a:buNone/>
              <a:defRPr sz="4150"/>
            </a:lvl8pPr>
            <a:lvl9pPr lvl="8" rtl="0">
              <a:spcBef>
                <a:spcPts val="400"/>
              </a:spcBef>
              <a:spcAft>
                <a:spcPts val="0"/>
              </a:spcAft>
              <a:buSzPts val="4150"/>
              <a:buNone/>
              <a:defRPr sz="4150"/>
            </a:lvl9pPr>
          </a:lstStyle>
          <a:p>
            <a:endParaRPr/>
          </a:p>
        </p:txBody>
      </p:sp>
      <p:sp>
        <p:nvSpPr>
          <p:cNvPr id="52" name="Google Shape;52;p5"/>
          <p:cNvSpPr txBox="1">
            <a:spLocks noGrp="1"/>
          </p:cNvSpPr>
          <p:nvPr>
            <p:ph type="subTitle" idx="4"/>
          </p:nvPr>
        </p:nvSpPr>
        <p:spPr>
          <a:xfrm>
            <a:off x="14788213" y="8292119"/>
            <a:ext cx="4109700" cy="643800"/>
          </a:xfrm>
          <a:prstGeom prst="rect">
            <a:avLst/>
          </a:prstGeom>
        </p:spPr>
        <p:txBody>
          <a:bodyPr spcFirstLastPara="1" wrap="square" lIns="91425" tIns="45700" rIns="91425" bIns="45700" anchor="ctr" anchorCtr="0">
            <a:normAutofit/>
          </a:bodyPr>
          <a:lstStyle>
            <a:lvl1pPr lvl="0" rtl="0">
              <a:spcBef>
                <a:spcPts val="640"/>
              </a:spcBef>
              <a:spcAft>
                <a:spcPts val="0"/>
              </a:spcAft>
              <a:buSzPts val="3450"/>
              <a:buNone/>
              <a:defRPr sz="3450"/>
            </a:lvl1pPr>
            <a:lvl2pPr lvl="1" rtl="0">
              <a:spcBef>
                <a:spcPts val="560"/>
              </a:spcBef>
              <a:spcAft>
                <a:spcPts val="0"/>
              </a:spcAft>
              <a:buSzPts val="3450"/>
              <a:buNone/>
              <a:defRPr sz="3450"/>
            </a:lvl2pPr>
            <a:lvl3pPr lvl="2" rtl="0">
              <a:spcBef>
                <a:spcPts val="480"/>
              </a:spcBef>
              <a:spcAft>
                <a:spcPts val="0"/>
              </a:spcAft>
              <a:buSzPts val="3450"/>
              <a:buNone/>
              <a:defRPr sz="3450"/>
            </a:lvl3pPr>
            <a:lvl4pPr lvl="3" rtl="0">
              <a:spcBef>
                <a:spcPts val="400"/>
              </a:spcBef>
              <a:spcAft>
                <a:spcPts val="0"/>
              </a:spcAft>
              <a:buSzPts val="3450"/>
              <a:buNone/>
              <a:defRPr sz="3450"/>
            </a:lvl4pPr>
            <a:lvl5pPr lvl="4" rtl="0">
              <a:spcBef>
                <a:spcPts val="400"/>
              </a:spcBef>
              <a:spcAft>
                <a:spcPts val="0"/>
              </a:spcAft>
              <a:buSzPts val="3450"/>
              <a:buNone/>
              <a:defRPr sz="3450"/>
            </a:lvl5pPr>
            <a:lvl6pPr lvl="5" rtl="0">
              <a:spcBef>
                <a:spcPts val="400"/>
              </a:spcBef>
              <a:spcAft>
                <a:spcPts val="0"/>
              </a:spcAft>
              <a:buSzPts val="3450"/>
              <a:buNone/>
              <a:defRPr sz="3450"/>
            </a:lvl6pPr>
            <a:lvl7pPr lvl="6" rtl="0">
              <a:spcBef>
                <a:spcPts val="400"/>
              </a:spcBef>
              <a:spcAft>
                <a:spcPts val="0"/>
              </a:spcAft>
              <a:buSzPts val="3450"/>
              <a:buNone/>
              <a:defRPr sz="3450"/>
            </a:lvl7pPr>
            <a:lvl8pPr lvl="7" rtl="0">
              <a:spcBef>
                <a:spcPts val="400"/>
              </a:spcBef>
              <a:spcAft>
                <a:spcPts val="0"/>
              </a:spcAft>
              <a:buSzPts val="3450"/>
              <a:buNone/>
              <a:defRPr sz="3450"/>
            </a:lvl8pPr>
            <a:lvl9pPr lvl="8" rtl="0">
              <a:spcBef>
                <a:spcPts val="400"/>
              </a:spcBef>
              <a:spcAft>
                <a:spcPts val="0"/>
              </a:spcAft>
              <a:buSzPts val="3450"/>
              <a:buNone/>
              <a:defRPr sz="3450"/>
            </a:lvl9pPr>
          </a:lstStyle>
          <a:p>
            <a:endParaRPr/>
          </a:p>
        </p:txBody>
      </p:sp>
      <p:sp>
        <p:nvSpPr>
          <p:cNvPr id="53" name="Google Shape;53;p5"/>
          <p:cNvSpPr txBox="1">
            <a:spLocks noGrp="1"/>
          </p:cNvSpPr>
          <p:nvPr>
            <p:ph type="subTitle" idx="5"/>
          </p:nvPr>
        </p:nvSpPr>
        <p:spPr>
          <a:xfrm>
            <a:off x="885463" y="8640832"/>
            <a:ext cx="4109700" cy="643800"/>
          </a:xfrm>
          <a:prstGeom prst="rect">
            <a:avLst/>
          </a:prstGeom>
        </p:spPr>
        <p:txBody>
          <a:bodyPr spcFirstLastPara="1" wrap="square" lIns="91425" tIns="45700" rIns="91425" bIns="45700" anchor="ctr" anchorCtr="0">
            <a:normAutofit/>
          </a:bodyPr>
          <a:lstStyle>
            <a:lvl1pPr lvl="0" rtl="0">
              <a:spcBef>
                <a:spcPts val="640"/>
              </a:spcBef>
              <a:spcAft>
                <a:spcPts val="0"/>
              </a:spcAft>
              <a:buSzPts val="4150"/>
              <a:buNone/>
              <a:defRPr sz="4150"/>
            </a:lvl1pPr>
            <a:lvl2pPr lvl="1" rtl="0">
              <a:spcBef>
                <a:spcPts val="560"/>
              </a:spcBef>
              <a:spcAft>
                <a:spcPts val="0"/>
              </a:spcAft>
              <a:buSzPts val="4150"/>
              <a:buNone/>
              <a:defRPr sz="4150"/>
            </a:lvl2pPr>
            <a:lvl3pPr lvl="2" rtl="0">
              <a:spcBef>
                <a:spcPts val="480"/>
              </a:spcBef>
              <a:spcAft>
                <a:spcPts val="0"/>
              </a:spcAft>
              <a:buSzPts val="4150"/>
              <a:buNone/>
              <a:defRPr sz="4150"/>
            </a:lvl3pPr>
            <a:lvl4pPr lvl="3" rtl="0">
              <a:spcBef>
                <a:spcPts val="400"/>
              </a:spcBef>
              <a:spcAft>
                <a:spcPts val="0"/>
              </a:spcAft>
              <a:buSzPts val="4150"/>
              <a:buNone/>
              <a:defRPr sz="4150"/>
            </a:lvl4pPr>
            <a:lvl5pPr lvl="4" rtl="0">
              <a:spcBef>
                <a:spcPts val="400"/>
              </a:spcBef>
              <a:spcAft>
                <a:spcPts val="0"/>
              </a:spcAft>
              <a:buSzPts val="4150"/>
              <a:buNone/>
              <a:defRPr sz="4150"/>
            </a:lvl5pPr>
            <a:lvl6pPr lvl="5" rtl="0">
              <a:spcBef>
                <a:spcPts val="400"/>
              </a:spcBef>
              <a:spcAft>
                <a:spcPts val="0"/>
              </a:spcAft>
              <a:buSzPts val="4150"/>
              <a:buNone/>
              <a:defRPr sz="4150"/>
            </a:lvl6pPr>
            <a:lvl7pPr lvl="6" rtl="0">
              <a:spcBef>
                <a:spcPts val="400"/>
              </a:spcBef>
              <a:spcAft>
                <a:spcPts val="0"/>
              </a:spcAft>
              <a:buSzPts val="4150"/>
              <a:buNone/>
              <a:defRPr sz="4150"/>
            </a:lvl7pPr>
            <a:lvl8pPr lvl="7" rtl="0">
              <a:spcBef>
                <a:spcPts val="400"/>
              </a:spcBef>
              <a:spcAft>
                <a:spcPts val="0"/>
              </a:spcAft>
              <a:buSzPts val="4150"/>
              <a:buNone/>
              <a:defRPr sz="4150"/>
            </a:lvl8pPr>
            <a:lvl9pPr lvl="8" rtl="0">
              <a:spcBef>
                <a:spcPts val="400"/>
              </a:spcBef>
              <a:spcAft>
                <a:spcPts val="0"/>
              </a:spcAft>
              <a:buSzPts val="4150"/>
              <a:buNone/>
              <a:defRPr sz="4150"/>
            </a:lvl9pPr>
          </a:lstStyle>
          <a:p>
            <a:endParaRPr/>
          </a:p>
        </p:txBody>
      </p:sp>
      <p:sp>
        <p:nvSpPr>
          <p:cNvPr id="54" name="Google Shape;54;p5"/>
          <p:cNvSpPr txBox="1">
            <a:spLocks noGrp="1"/>
          </p:cNvSpPr>
          <p:nvPr>
            <p:ph type="subTitle" idx="6"/>
          </p:nvPr>
        </p:nvSpPr>
        <p:spPr>
          <a:xfrm>
            <a:off x="516275" y="4800130"/>
            <a:ext cx="4109700" cy="643800"/>
          </a:xfrm>
          <a:prstGeom prst="rect">
            <a:avLst/>
          </a:prstGeom>
        </p:spPr>
        <p:txBody>
          <a:bodyPr spcFirstLastPara="1" wrap="square" lIns="91425" tIns="45700" rIns="91425" bIns="45700" anchor="ctr" anchorCtr="0">
            <a:normAutofit/>
          </a:bodyPr>
          <a:lstStyle>
            <a:lvl1pPr lvl="0" rtl="0">
              <a:spcBef>
                <a:spcPts val="640"/>
              </a:spcBef>
              <a:spcAft>
                <a:spcPts val="0"/>
              </a:spcAft>
              <a:buSzPts val="3200"/>
              <a:buNone/>
              <a:defRPr sz="3200"/>
            </a:lvl1pPr>
            <a:lvl2pPr lvl="1" rtl="0">
              <a:spcBef>
                <a:spcPts val="560"/>
              </a:spcBef>
              <a:spcAft>
                <a:spcPts val="0"/>
              </a:spcAft>
              <a:buSzPts val="3200"/>
              <a:buNone/>
              <a:defRPr sz="3200"/>
            </a:lvl2pPr>
            <a:lvl3pPr lvl="2" rtl="0">
              <a:spcBef>
                <a:spcPts val="480"/>
              </a:spcBef>
              <a:spcAft>
                <a:spcPts val="0"/>
              </a:spcAft>
              <a:buSzPts val="3200"/>
              <a:buNone/>
              <a:defRPr sz="3200"/>
            </a:lvl3pPr>
            <a:lvl4pPr lvl="3" rtl="0">
              <a:spcBef>
                <a:spcPts val="400"/>
              </a:spcBef>
              <a:spcAft>
                <a:spcPts val="0"/>
              </a:spcAft>
              <a:buSzPts val="3200"/>
              <a:buNone/>
              <a:defRPr sz="3200"/>
            </a:lvl4pPr>
            <a:lvl5pPr lvl="4" rtl="0">
              <a:spcBef>
                <a:spcPts val="400"/>
              </a:spcBef>
              <a:spcAft>
                <a:spcPts val="0"/>
              </a:spcAft>
              <a:buSzPts val="3200"/>
              <a:buNone/>
              <a:defRPr sz="3200"/>
            </a:lvl5pPr>
            <a:lvl6pPr lvl="5" rtl="0">
              <a:spcBef>
                <a:spcPts val="400"/>
              </a:spcBef>
              <a:spcAft>
                <a:spcPts val="0"/>
              </a:spcAft>
              <a:buSzPts val="3200"/>
              <a:buNone/>
              <a:defRPr sz="3200"/>
            </a:lvl6pPr>
            <a:lvl7pPr lvl="6" rtl="0">
              <a:spcBef>
                <a:spcPts val="400"/>
              </a:spcBef>
              <a:spcAft>
                <a:spcPts val="0"/>
              </a:spcAft>
              <a:buSzPts val="3200"/>
              <a:buNone/>
              <a:defRPr sz="3200"/>
            </a:lvl7pPr>
            <a:lvl8pPr lvl="7" rtl="0">
              <a:spcBef>
                <a:spcPts val="400"/>
              </a:spcBef>
              <a:spcAft>
                <a:spcPts val="0"/>
              </a:spcAft>
              <a:buSzPts val="3200"/>
              <a:buNone/>
              <a:defRPr sz="3200"/>
            </a:lvl8pPr>
            <a:lvl9pPr lvl="8" rtl="0">
              <a:spcBef>
                <a:spcPts val="400"/>
              </a:spcBef>
              <a:spcAft>
                <a:spcPts val="0"/>
              </a:spcAft>
              <a:buSzPts val="3200"/>
              <a:buNone/>
              <a:defRPr sz="32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4">
  <p:cSld name="CUSTOM_3">
    <p:spTree>
      <p:nvGrpSpPr>
        <p:cNvPr id="1" name="Shape 55"/>
        <p:cNvGrpSpPr/>
        <p:nvPr/>
      </p:nvGrpSpPr>
      <p:grpSpPr>
        <a:xfrm>
          <a:off x="0" y="0"/>
          <a:ext cx="0" cy="0"/>
          <a:chOff x="0" y="0"/>
          <a:chExt cx="0" cy="0"/>
        </a:xfrm>
      </p:grpSpPr>
      <p:sp>
        <p:nvSpPr>
          <p:cNvPr id="56" name="Google Shape;56;p6"/>
          <p:cNvSpPr txBox="1">
            <a:spLocks noGrp="1"/>
          </p:cNvSpPr>
          <p:nvPr>
            <p:ph type="title"/>
          </p:nvPr>
        </p:nvSpPr>
        <p:spPr>
          <a:xfrm>
            <a:off x="10758925" y="2407025"/>
            <a:ext cx="6500400" cy="3004800"/>
          </a:xfrm>
          <a:prstGeom prst="rect">
            <a:avLst/>
          </a:prstGeom>
        </p:spPr>
        <p:txBody>
          <a:bodyPr spcFirstLastPara="1" wrap="square" lIns="91425" tIns="45700" rIns="91425" bIns="45700" anchor="t" anchorCtr="0">
            <a:normAutofit/>
          </a:bodyPr>
          <a:lstStyle>
            <a:lvl1pPr lvl="0" algn="r">
              <a:spcBef>
                <a:spcPts val="0"/>
              </a:spcBef>
              <a:spcAft>
                <a:spcPts val="0"/>
              </a:spcAft>
              <a:buSzPts val="9100"/>
              <a:buNone/>
              <a:defRPr sz="9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57" name="Google Shape;57;p6"/>
          <p:cNvGrpSpPr/>
          <p:nvPr/>
        </p:nvGrpSpPr>
        <p:grpSpPr>
          <a:xfrm rot="5400000">
            <a:off x="8453697" y="2299671"/>
            <a:ext cx="3697210" cy="707296"/>
            <a:chOff x="0" y="-95250"/>
            <a:chExt cx="4008250" cy="766800"/>
          </a:xfrm>
        </p:grpSpPr>
        <p:sp>
          <p:nvSpPr>
            <p:cNvPr id="58" name="Google Shape;58;p6"/>
            <p:cNvSpPr/>
            <p:nvPr/>
          </p:nvSpPr>
          <p:spPr>
            <a:xfrm>
              <a:off x="0" y="0"/>
              <a:ext cx="4008250" cy="671467"/>
            </a:xfrm>
            <a:custGeom>
              <a:avLst/>
              <a:gdLst/>
              <a:ahLst/>
              <a:cxnLst/>
              <a:rect l="l" t="t" r="r" b="b"/>
              <a:pathLst>
                <a:path w="4008250" h="671467" extrusionOk="0">
                  <a:moveTo>
                    <a:pt x="203200" y="0"/>
                  </a:moveTo>
                  <a:lnTo>
                    <a:pt x="3805050" y="0"/>
                  </a:lnTo>
                  <a:lnTo>
                    <a:pt x="4008250" y="671467"/>
                  </a:lnTo>
                  <a:lnTo>
                    <a:pt x="0" y="671467"/>
                  </a:lnTo>
                  <a:lnTo>
                    <a:pt x="203200" y="0"/>
                  </a:lnTo>
                  <a:close/>
                </a:path>
              </a:pathLst>
            </a:custGeom>
            <a:solidFill>
              <a:srgbClr val="73D48B"/>
            </a:solidFill>
            <a:ln>
              <a:noFill/>
            </a:ln>
          </p:spPr>
        </p:sp>
        <p:sp>
          <p:nvSpPr>
            <p:cNvPr id="59" name="Google Shape;59;p6"/>
            <p:cNvSpPr txBox="1"/>
            <p:nvPr/>
          </p:nvSpPr>
          <p:spPr>
            <a:xfrm>
              <a:off x="127000" y="-95250"/>
              <a:ext cx="3754200" cy="7668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0" name="Google Shape;60;p6"/>
          <p:cNvSpPr/>
          <p:nvPr/>
        </p:nvSpPr>
        <p:spPr>
          <a:xfrm>
            <a:off x="660075" y="804724"/>
            <a:ext cx="9290170" cy="9483588"/>
          </a:xfrm>
          <a:custGeom>
            <a:avLst/>
            <a:gdLst/>
            <a:ahLst/>
            <a:cxnLst/>
            <a:rect l="l" t="t" r="r" b="b"/>
            <a:pathLst>
              <a:path w="2446391" h="2729090" extrusionOk="0">
                <a:moveTo>
                  <a:pt x="0" y="0"/>
                </a:moveTo>
                <a:lnTo>
                  <a:pt x="2446391" y="0"/>
                </a:lnTo>
                <a:lnTo>
                  <a:pt x="2446391" y="2729090"/>
                </a:lnTo>
                <a:lnTo>
                  <a:pt x="0" y="2729090"/>
                </a:lnTo>
                <a:close/>
              </a:path>
            </a:pathLst>
          </a:custGeom>
          <a:solidFill>
            <a:srgbClr val="FFFFFF"/>
          </a:solidFill>
          <a:ln>
            <a:noFill/>
          </a:ln>
        </p:spPr>
      </p:sp>
      <p:sp>
        <p:nvSpPr>
          <p:cNvPr id="61" name="Google Shape;61;p6"/>
          <p:cNvSpPr txBox="1">
            <a:spLocks noGrp="1"/>
          </p:cNvSpPr>
          <p:nvPr>
            <p:ph type="body" idx="1"/>
          </p:nvPr>
        </p:nvSpPr>
        <p:spPr>
          <a:xfrm>
            <a:off x="11386700" y="5564225"/>
            <a:ext cx="5563500" cy="2359500"/>
          </a:xfrm>
          <a:prstGeom prst="rect">
            <a:avLst/>
          </a:prstGeom>
        </p:spPr>
        <p:txBody>
          <a:bodyPr spcFirstLastPara="1" wrap="square" lIns="91425" tIns="45700" rIns="91425" bIns="45700" anchor="t" anchorCtr="0">
            <a:normAutofit/>
          </a:bodyPr>
          <a:lstStyle>
            <a:lvl1pPr marL="457200" lvl="0" indent="-374650" algn="r">
              <a:spcBef>
                <a:spcPts val="640"/>
              </a:spcBef>
              <a:spcAft>
                <a:spcPts val="0"/>
              </a:spcAft>
              <a:buSzPts val="2300"/>
              <a:buChar char="•"/>
              <a:defRPr sz="2300"/>
            </a:lvl1pPr>
            <a:lvl2pPr marL="914400" lvl="1" indent="-374650" algn="r">
              <a:spcBef>
                <a:spcPts val="560"/>
              </a:spcBef>
              <a:spcAft>
                <a:spcPts val="0"/>
              </a:spcAft>
              <a:buSzPts val="2300"/>
              <a:buChar char="–"/>
              <a:defRPr sz="2300"/>
            </a:lvl2pPr>
            <a:lvl3pPr marL="1371600" lvl="2" indent="-374650" algn="r">
              <a:spcBef>
                <a:spcPts val="480"/>
              </a:spcBef>
              <a:spcAft>
                <a:spcPts val="0"/>
              </a:spcAft>
              <a:buSzPts val="2300"/>
              <a:buChar char="•"/>
              <a:defRPr sz="2300"/>
            </a:lvl3pPr>
            <a:lvl4pPr marL="1828800" lvl="3" indent="-374650" algn="r">
              <a:spcBef>
                <a:spcPts val="400"/>
              </a:spcBef>
              <a:spcAft>
                <a:spcPts val="0"/>
              </a:spcAft>
              <a:buSzPts val="2300"/>
              <a:buChar char="–"/>
              <a:defRPr sz="2300"/>
            </a:lvl4pPr>
            <a:lvl5pPr marL="2286000" lvl="4" indent="-374650" algn="r">
              <a:spcBef>
                <a:spcPts val="400"/>
              </a:spcBef>
              <a:spcAft>
                <a:spcPts val="0"/>
              </a:spcAft>
              <a:buSzPts val="2300"/>
              <a:buChar char="»"/>
              <a:defRPr sz="2300"/>
            </a:lvl5pPr>
            <a:lvl6pPr marL="2743200" lvl="5" indent="-374650" algn="r">
              <a:spcBef>
                <a:spcPts val="400"/>
              </a:spcBef>
              <a:spcAft>
                <a:spcPts val="0"/>
              </a:spcAft>
              <a:buSzPts val="2300"/>
              <a:buChar char="•"/>
              <a:defRPr sz="2300"/>
            </a:lvl6pPr>
            <a:lvl7pPr marL="3200400" lvl="6" indent="-374650" algn="r">
              <a:spcBef>
                <a:spcPts val="400"/>
              </a:spcBef>
              <a:spcAft>
                <a:spcPts val="0"/>
              </a:spcAft>
              <a:buSzPts val="2300"/>
              <a:buChar char="•"/>
              <a:defRPr sz="2300"/>
            </a:lvl7pPr>
            <a:lvl8pPr marL="3657600" lvl="7" indent="-374650" algn="r">
              <a:spcBef>
                <a:spcPts val="400"/>
              </a:spcBef>
              <a:spcAft>
                <a:spcPts val="0"/>
              </a:spcAft>
              <a:buSzPts val="2300"/>
              <a:buChar char="•"/>
              <a:defRPr sz="2300"/>
            </a:lvl8pPr>
            <a:lvl9pPr marL="4114800" lvl="8" indent="-374650" algn="r">
              <a:spcBef>
                <a:spcPts val="400"/>
              </a:spcBef>
              <a:spcAft>
                <a:spcPts val="0"/>
              </a:spcAft>
              <a:buSzPts val="2300"/>
              <a:buChar char="•"/>
              <a:defRPr sz="2300"/>
            </a:lvl9pPr>
          </a:lstStyle>
          <a:p>
            <a:endParaRPr/>
          </a:p>
        </p:txBody>
      </p:sp>
      <p:sp>
        <p:nvSpPr>
          <p:cNvPr id="62" name="Google Shape;62;p6"/>
          <p:cNvSpPr txBox="1">
            <a:spLocks noGrp="1"/>
          </p:cNvSpPr>
          <p:nvPr>
            <p:ph type="subTitle" idx="2"/>
          </p:nvPr>
        </p:nvSpPr>
        <p:spPr>
          <a:xfrm>
            <a:off x="1017425" y="1441948"/>
            <a:ext cx="1498800" cy="735900"/>
          </a:xfrm>
          <a:prstGeom prst="rect">
            <a:avLst/>
          </a:prstGeom>
        </p:spPr>
        <p:txBody>
          <a:bodyPr spcFirstLastPara="1" wrap="square" lIns="91425" tIns="45700" rIns="91425" bIns="45700" anchor="t" anchorCtr="0">
            <a:normAutofit/>
          </a:bodyPr>
          <a:lstStyle>
            <a:lvl1pPr lvl="0">
              <a:spcBef>
                <a:spcPts val="640"/>
              </a:spcBef>
              <a:spcAft>
                <a:spcPts val="0"/>
              </a:spcAft>
              <a:buSzPts val="3050"/>
              <a:buFont typeface="Zilla Slab"/>
              <a:buNone/>
              <a:defRPr sz="3050" b="1">
                <a:latin typeface="Zilla Slab"/>
                <a:ea typeface="Zilla Slab"/>
                <a:cs typeface="Zilla Slab"/>
                <a:sym typeface="Zilla Slab"/>
              </a:defRPr>
            </a:lvl1pPr>
            <a:lvl2pPr lvl="1">
              <a:spcBef>
                <a:spcPts val="560"/>
              </a:spcBef>
              <a:spcAft>
                <a:spcPts val="0"/>
              </a:spcAft>
              <a:buSzPts val="2200"/>
              <a:buNone/>
              <a:defRPr/>
            </a:lvl2pPr>
            <a:lvl3pPr lvl="2">
              <a:spcBef>
                <a:spcPts val="480"/>
              </a:spcBef>
              <a:spcAft>
                <a:spcPts val="0"/>
              </a:spcAft>
              <a:buSzPts val="2200"/>
              <a:buNone/>
              <a:defRPr/>
            </a:lvl3pPr>
            <a:lvl4pPr lvl="3">
              <a:spcBef>
                <a:spcPts val="400"/>
              </a:spcBef>
              <a:spcAft>
                <a:spcPts val="0"/>
              </a:spcAft>
              <a:buSzPts val="2200"/>
              <a:buNone/>
              <a:defRPr/>
            </a:lvl4pPr>
            <a:lvl5pPr lvl="4">
              <a:spcBef>
                <a:spcPts val="400"/>
              </a:spcBef>
              <a:spcAft>
                <a:spcPts val="0"/>
              </a:spcAft>
              <a:buSzPts val="2200"/>
              <a:buNone/>
              <a:defRPr/>
            </a:lvl5pPr>
            <a:lvl6pPr lvl="5">
              <a:spcBef>
                <a:spcPts val="400"/>
              </a:spcBef>
              <a:spcAft>
                <a:spcPts val="0"/>
              </a:spcAft>
              <a:buSzPts val="2200"/>
              <a:buNone/>
              <a:defRPr/>
            </a:lvl6pPr>
            <a:lvl7pPr lvl="6">
              <a:spcBef>
                <a:spcPts val="400"/>
              </a:spcBef>
              <a:spcAft>
                <a:spcPts val="0"/>
              </a:spcAft>
              <a:buSzPts val="2200"/>
              <a:buNone/>
              <a:defRPr/>
            </a:lvl7pPr>
            <a:lvl8pPr lvl="7">
              <a:spcBef>
                <a:spcPts val="400"/>
              </a:spcBef>
              <a:spcAft>
                <a:spcPts val="0"/>
              </a:spcAft>
              <a:buSzPts val="2200"/>
              <a:buNone/>
              <a:defRPr/>
            </a:lvl8pPr>
            <a:lvl9pPr lvl="8">
              <a:spcBef>
                <a:spcPts val="400"/>
              </a:spcBef>
              <a:spcAft>
                <a:spcPts val="0"/>
              </a:spcAft>
              <a:buSzPts val="2200"/>
              <a:buNone/>
              <a:defRPr/>
            </a:lvl9pPr>
          </a:lstStyle>
          <a:p>
            <a:endParaRPr/>
          </a:p>
        </p:txBody>
      </p:sp>
      <p:sp>
        <p:nvSpPr>
          <p:cNvPr id="63" name="Google Shape;63;p6"/>
          <p:cNvSpPr txBox="1">
            <a:spLocks noGrp="1"/>
          </p:cNvSpPr>
          <p:nvPr>
            <p:ph type="subTitle" idx="3"/>
          </p:nvPr>
        </p:nvSpPr>
        <p:spPr>
          <a:xfrm>
            <a:off x="2965750" y="1441948"/>
            <a:ext cx="7251900" cy="735900"/>
          </a:xfrm>
          <a:prstGeom prst="rect">
            <a:avLst/>
          </a:prstGeom>
        </p:spPr>
        <p:txBody>
          <a:bodyPr spcFirstLastPara="1" wrap="square" lIns="91425" tIns="45700" rIns="91425" bIns="45700" anchor="t" anchorCtr="0">
            <a:normAutofit/>
          </a:bodyPr>
          <a:lstStyle>
            <a:lvl1pPr lvl="0">
              <a:spcBef>
                <a:spcPts val="640"/>
              </a:spcBef>
              <a:spcAft>
                <a:spcPts val="0"/>
              </a:spcAft>
              <a:buSzPts val="2550"/>
              <a:buNone/>
              <a:defRPr sz="2550"/>
            </a:lvl1pPr>
            <a:lvl2pPr lvl="1">
              <a:spcBef>
                <a:spcPts val="560"/>
              </a:spcBef>
              <a:spcAft>
                <a:spcPts val="0"/>
              </a:spcAft>
              <a:buSzPts val="2200"/>
              <a:buNone/>
              <a:defRPr/>
            </a:lvl2pPr>
            <a:lvl3pPr lvl="2">
              <a:spcBef>
                <a:spcPts val="480"/>
              </a:spcBef>
              <a:spcAft>
                <a:spcPts val="0"/>
              </a:spcAft>
              <a:buSzPts val="2200"/>
              <a:buNone/>
              <a:defRPr/>
            </a:lvl3pPr>
            <a:lvl4pPr lvl="3">
              <a:spcBef>
                <a:spcPts val="400"/>
              </a:spcBef>
              <a:spcAft>
                <a:spcPts val="0"/>
              </a:spcAft>
              <a:buSzPts val="2200"/>
              <a:buNone/>
              <a:defRPr/>
            </a:lvl4pPr>
            <a:lvl5pPr lvl="4">
              <a:spcBef>
                <a:spcPts val="400"/>
              </a:spcBef>
              <a:spcAft>
                <a:spcPts val="0"/>
              </a:spcAft>
              <a:buSzPts val="2200"/>
              <a:buNone/>
              <a:defRPr/>
            </a:lvl5pPr>
            <a:lvl6pPr lvl="5">
              <a:spcBef>
                <a:spcPts val="400"/>
              </a:spcBef>
              <a:spcAft>
                <a:spcPts val="0"/>
              </a:spcAft>
              <a:buSzPts val="2200"/>
              <a:buNone/>
              <a:defRPr/>
            </a:lvl6pPr>
            <a:lvl7pPr lvl="6">
              <a:spcBef>
                <a:spcPts val="400"/>
              </a:spcBef>
              <a:spcAft>
                <a:spcPts val="0"/>
              </a:spcAft>
              <a:buSzPts val="2200"/>
              <a:buNone/>
              <a:defRPr/>
            </a:lvl7pPr>
            <a:lvl8pPr lvl="7">
              <a:spcBef>
                <a:spcPts val="400"/>
              </a:spcBef>
              <a:spcAft>
                <a:spcPts val="0"/>
              </a:spcAft>
              <a:buSzPts val="2200"/>
              <a:buNone/>
              <a:defRPr/>
            </a:lvl8pPr>
            <a:lvl9pPr lvl="8">
              <a:spcBef>
                <a:spcPts val="400"/>
              </a:spcBef>
              <a:spcAft>
                <a:spcPts val="0"/>
              </a:spcAft>
              <a:buSzPts val="2200"/>
              <a:buNone/>
              <a:defRPr/>
            </a:lvl9pPr>
          </a:lstStyle>
          <a:p>
            <a:endParaRPr/>
          </a:p>
        </p:txBody>
      </p:sp>
      <p:sp>
        <p:nvSpPr>
          <p:cNvPr id="64" name="Google Shape;64;p6"/>
          <p:cNvSpPr txBox="1">
            <a:spLocks noGrp="1"/>
          </p:cNvSpPr>
          <p:nvPr>
            <p:ph type="subTitle" idx="4"/>
          </p:nvPr>
        </p:nvSpPr>
        <p:spPr>
          <a:xfrm>
            <a:off x="1017425" y="3337423"/>
            <a:ext cx="1498800" cy="735900"/>
          </a:xfrm>
          <a:prstGeom prst="rect">
            <a:avLst/>
          </a:prstGeom>
        </p:spPr>
        <p:txBody>
          <a:bodyPr spcFirstLastPara="1" wrap="square" lIns="91425" tIns="45700" rIns="91425" bIns="45700" anchor="t" anchorCtr="0">
            <a:normAutofit/>
          </a:bodyPr>
          <a:lstStyle>
            <a:lvl1pPr lvl="0" rtl="0">
              <a:spcBef>
                <a:spcPts val="640"/>
              </a:spcBef>
              <a:spcAft>
                <a:spcPts val="0"/>
              </a:spcAft>
              <a:buSzPts val="3050"/>
              <a:buFont typeface="Zilla Slab"/>
              <a:buNone/>
              <a:defRPr sz="3050" b="1">
                <a:latin typeface="Zilla Slab"/>
                <a:ea typeface="Zilla Slab"/>
                <a:cs typeface="Zilla Slab"/>
                <a:sym typeface="Zilla Slab"/>
              </a:defRPr>
            </a:lvl1pPr>
            <a:lvl2pPr lvl="1" rtl="0">
              <a:spcBef>
                <a:spcPts val="560"/>
              </a:spcBef>
              <a:spcAft>
                <a:spcPts val="0"/>
              </a:spcAft>
              <a:buSzPts val="2200"/>
              <a:buNone/>
              <a:defRPr/>
            </a:lvl2pPr>
            <a:lvl3pPr lvl="2" rtl="0">
              <a:spcBef>
                <a:spcPts val="480"/>
              </a:spcBef>
              <a:spcAft>
                <a:spcPts val="0"/>
              </a:spcAft>
              <a:buSzPts val="2200"/>
              <a:buNone/>
              <a:defRPr/>
            </a:lvl3pPr>
            <a:lvl4pPr lvl="3" rtl="0">
              <a:spcBef>
                <a:spcPts val="400"/>
              </a:spcBef>
              <a:spcAft>
                <a:spcPts val="0"/>
              </a:spcAft>
              <a:buSzPts val="2200"/>
              <a:buNone/>
              <a:defRPr/>
            </a:lvl4pPr>
            <a:lvl5pPr lvl="4" rtl="0">
              <a:spcBef>
                <a:spcPts val="400"/>
              </a:spcBef>
              <a:spcAft>
                <a:spcPts val="0"/>
              </a:spcAft>
              <a:buSzPts val="2200"/>
              <a:buNone/>
              <a:defRPr/>
            </a:lvl5pPr>
            <a:lvl6pPr lvl="5" rtl="0">
              <a:spcBef>
                <a:spcPts val="400"/>
              </a:spcBef>
              <a:spcAft>
                <a:spcPts val="0"/>
              </a:spcAft>
              <a:buSzPts val="2200"/>
              <a:buNone/>
              <a:defRPr/>
            </a:lvl6pPr>
            <a:lvl7pPr lvl="6" rtl="0">
              <a:spcBef>
                <a:spcPts val="400"/>
              </a:spcBef>
              <a:spcAft>
                <a:spcPts val="0"/>
              </a:spcAft>
              <a:buSzPts val="2200"/>
              <a:buNone/>
              <a:defRPr/>
            </a:lvl7pPr>
            <a:lvl8pPr lvl="7" rtl="0">
              <a:spcBef>
                <a:spcPts val="400"/>
              </a:spcBef>
              <a:spcAft>
                <a:spcPts val="0"/>
              </a:spcAft>
              <a:buSzPts val="2200"/>
              <a:buNone/>
              <a:defRPr/>
            </a:lvl8pPr>
            <a:lvl9pPr lvl="8" rtl="0">
              <a:spcBef>
                <a:spcPts val="400"/>
              </a:spcBef>
              <a:spcAft>
                <a:spcPts val="0"/>
              </a:spcAft>
              <a:buSzPts val="2200"/>
              <a:buNone/>
              <a:defRPr/>
            </a:lvl9pPr>
          </a:lstStyle>
          <a:p>
            <a:endParaRPr/>
          </a:p>
        </p:txBody>
      </p:sp>
      <p:sp>
        <p:nvSpPr>
          <p:cNvPr id="65" name="Google Shape;65;p6"/>
          <p:cNvSpPr txBox="1">
            <a:spLocks noGrp="1"/>
          </p:cNvSpPr>
          <p:nvPr>
            <p:ph type="subTitle" idx="5"/>
          </p:nvPr>
        </p:nvSpPr>
        <p:spPr>
          <a:xfrm>
            <a:off x="2965750" y="3337423"/>
            <a:ext cx="7251900" cy="735900"/>
          </a:xfrm>
          <a:prstGeom prst="rect">
            <a:avLst/>
          </a:prstGeom>
        </p:spPr>
        <p:txBody>
          <a:bodyPr spcFirstLastPara="1" wrap="square" lIns="91425" tIns="45700" rIns="91425" bIns="45700" anchor="t" anchorCtr="0">
            <a:normAutofit/>
          </a:bodyPr>
          <a:lstStyle>
            <a:lvl1pPr lvl="0" rtl="0">
              <a:spcBef>
                <a:spcPts val="640"/>
              </a:spcBef>
              <a:spcAft>
                <a:spcPts val="0"/>
              </a:spcAft>
              <a:buSzPts val="2550"/>
              <a:buNone/>
              <a:defRPr sz="2550"/>
            </a:lvl1pPr>
            <a:lvl2pPr lvl="1" rtl="0">
              <a:spcBef>
                <a:spcPts val="560"/>
              </a:spcBef>
              <a:spcAft>
                <a:spcPts val="0"/>
              </a:spcAft>
              <a:buSzPts val="2200"/>
              <a:buNone/>
              <a:defRPr/>
            </a:lvl2pPr>
            <a:lvl3pPr lvl="2" rtl="0">
              <a:spcBef>
                <a:spcPts val="480"/>
              </a:spcBef>
              <a:spcAft>
                <a:spcPts val="0"/>
              </a:spcAft>
              <a:buSzPts val="2200"/>
              <a:buNone/>
              <a:defRPr/>
            </a:lvl3pPr>
            <a:lvl4pPr lvl="3" rtl="0">
              <a:spcBef>
                <a:spcPts val="400"/>
              </a:spcBef>
              <a:spcAft>
                <a:spcPts val="0"/>
              </a:spcAft>
              <a:buSzPts val="2200"/>
              <a:buNone/>
              <a:defRPr/>
            </a:lvl4pPr>
            <a:lvl5pPr lvl="4" rtl="0">
              <a:spcBef>
                <a:spcPts val="400"/>
              </a:spcBef>
              <a:spcAft>
                <a:spcPts val="0"/>
              </a:spcAft>
              <a:buSzPts val="2200"/>
              <a:buNone/>
              <a:defRPr/>
            </a:lvl5pPr>
            <a:lvl6pPr lvl="5" rtl="0">
              <a:spcBef>
                <a:spcPts val="400"/>
              </a:spcBef>
              <a:spcAft>
                <a:spcPts val="0"/>
              </a:spcAft>
              <a:buSzPts val="2200"/>
              <a:buNone/>
              <a:defRPr/>
            </a:lvl6pPr>
            <a:lvl7pPr lvl="6" rtl="0">
              <a:spcBef>
                <a:spcPts val="400"/>
              </a:spcBef>
              <a:spcAft>
                <a:spcPts val="0"/>
              </a:spcAft>
              <a:buSzPts val="2200"/>
              <a:buNone/>
              <a:defRPr/>
            </a:lvl7pPr>
            <a:lvl8pPr lvl="7" rtl="0">
              <a:spcBef>
                <a:spcPts val="400"/>
              </a:spcBef>
              <a:spcAft>
                <a:spcPts val="0"/>
              </a:spcAft>
              <a:buSzPts val="2200"/>
              <a:buNone/>
              <a:defRPr/>
            </a:lvl8pPr>
            <a:lvl9pPr lvl="8" rtl="0">
              <a:spcBef>
                <a:spcPts val="400"/>
              </a:spcBef>
              <a:spcAft>
                <a:spcPts val="0"/>
              </a:spcAft>
              <a:buSzPts val="2200"/>
              <a:buNone/>
              <a:defRPr/>
            </a:lvl9pPr>
          </a:lstStyle>
          <a:p>
            <a:endParaRPr/>
          </a:p>
        </p:txBody>
      </p:sp>
      <p:sp>
        <p:nvSpPr>
          <p:cNvPr id="66" name="Google Shape;66;p6"/>
          <p:cNvSpPr txBox="1">
            <a:spLocks noGrp="1"/>
          </p:cNvSpPr>
          <p:nvPr>
            <p:ph type="subTitle" idx="6"/>
          </p:nvPr>
        </p:nvSpPr>
        <p:spPr>
          <a:xfrm>
            <a:off x="1017425" y="5263877"/>
            <a:ext cx="1498800" cy="735900"/>
          </a:xfrm>
          <a:prstGeom prst="rect">
            <a:avLst/>
          </a:prstGeom>
        </p:spPr>
        <p:txBody>
          <a:bodyPr spcFirstLastPara="1" wrap="square" lIns="91425" tIns="45700" rIns="91425" bIns="45700" anchor="t" anchorCtr="0">
            <a:normAutofit/>
          </a:bodyPr>
          <a:lstStyle>
            <a:lvl1pPr lvl="0" rtl="0">
              <a:spcBef>
                <a:spcPts val="640"/>
              </a:spcBef>
              <a:spcAft>
                <a:spcPts val="0"/>
              </a:spcAft>
              <a:buSzPts val="3050"/>
              <a:buFont typeface="Zilla Slab"/>
              <a:buNone/>
              <a:defRPr sz="3050" b="1">
                <a:latin typeface="Zilla Slab"/>
                <a:ea typeface="Zilla Slab"/>
                <a:cs typeface="Zilla Slab"/>
                <a:sym typeface="Zilla Slab"/>
              </a:defRPr>
            </a:lvl1pPr>
            <a:lvl2pPr lvl="1" rtl="0">
              <a:spcBef>
                <a:spcPts val="560"/>
              </a:spcBef>
              <a:spcAft>
                <a:spcPts val="0"/>
              </a:spcAft>
              <a:buSzPts val="2200"/>
              <a:buNone/>
              <a:defRPr/>
            </a:lvl2pPr>
            <a:lvl3pPr lvl="2" rtl="0">
              <a:spcBef>
                <a:spcPts val="480"/>
              </a:spcBef>
              <a:spcAft>
                <a:spcPts val="0"/>
              </a:spcAft>
              <a:buSzPts val="2200"/>
              <a:buNone/>
              <a:defRPr/>
            </a:lvl3pPr>
            <a:lvl4pPr lvl="3" rtl="0">
              <a:spcBef>
                <a:spcPts val="400"/>
              </a:spcBef>
              <a:spcAft>
                <a:spcPts val="0"/>
              </a:spcAft>
              <a:buSzPts val="2200"/>
              <a:buNone/>
              <a:defRPr/>
            </a:lvl4pPr>
            <a:lvl5pPr lvl="4" rtl="0">
              <a:spcBef>
                <a:spcPts val="400"/>
              </a:spcBef>
              <a:spcAft>
                <a:spcPts val="0"/>
              </a:spcAft>
              <a:buSzPts val="2200"/>
              <a:buNone/>
              <a:defRPr/>
            </a:lvl5pPr>
            <a:lvl6pPr lvl="5" rtl="0">
              <a:spcBef>
                <a:spcPts val="400"/>
              </a:spcBef>
              <a:spcAft>
                <a:spcPts val="0"/>
              </a:spcAft>
              <a:buSzPts val="2200"/>
              <a:buNone/>
              <a:defRPr/>
            </a:lvl6pPr>
            <a:lvl7pPr lvl="6" rtl="0">
              <a:spcBef>
                <a:spcPts val="400"/>
              </a:spcBef>
              <a:spcAft>
                <a:spcPts val="0"/>
              </a:spcAft>
              <a:buSzPts val="2200"/>
              <a:buNone/>
              <a:defRPr/>
            </a:lvl7pPr>
            <a:lvl8pPr lvl="7" rtl="0">
              <a:spcBef>
                <a:spcPts val="400"/>
              </a:spcBef>
              <a:spcAft>
                <a:spcPts val="0"/>
              </a:spcAft>
              <a:buSzPts val="2200"/>
              <a:buNone/>
              <a:defRPr/>
            </a:lvl8pPr>
            <a:lvl9pPr lvl="8" rtl="0">
              <a:spcBef>
                <a:spcPts val="400"/>
              </a:spcBef>
              <a:spcAft>
                <a:spcPts val="0"/>
              </a:spcAft>
              <a:buSzPts val="2200"/>
              <a:buNone/>
              <a:defRPr/>
            </a:lvl9pPr>
          </a:lstStyle>
          <a:p>
            <a:endParaRPr/>
          </a:p>
        </p:txBody>
      </p:sp>
      <p:sp>
        <p:nvSpPr>
          <p:cNvPr id="67" name="Google Shape;67;p6"/>
          <p:cNvSpPr txBox="1">
            <a:spLocks noGrp="1"/>
          </p:cNvSpPr>
          <p:nvPr>
            <p:ph type="subTitle" idx="7"/>
          </p:nvPr>
        </p:nvSpPr>
        <p:spPr>
          <a:xfrm>
            <a:off x="2965750" y="5263877"/>
            <a:ext cx="7251900" cy="735900"/>
          </a:xfrm>
          <a:prstGeom prst="rect">
            <a:avLst/>
          </a:prstGeom>
        </p:spPr>
        <p:txBody>
          <a:bodyPr spcFirstLastPara="1" wrap="square" lIns="91425" tIns="45700" rIns="91425" bIns="45700" anchor="t" anchorCtr="0">
            <a:normAutofit/>
          </a:bodyPr>
          <a:lstStyle>
            <a:lvl1pPr lvl="0" rtl="0">
              <a:spcBef>
                <a:spcPts val="640"/>
              </a:spcBef>
              <a:spcAft>
                <a:spcPts val="0"/>
              </a:spcAft>
              <a:buSzPts val="2550"/>
              <a:buNone/>
              <a:defRPr sz="2550"/>
            </a:lvl1pPr>
            <a:lvl2pPr lvl="1" rtl="0">
              <a:spcBef>
                <a:spcPts val="560"/>
              </a:spcBef>
              <a:spcAft>
                <a:spcPts val="0"/>
              </a:spcAft>
              <a:buSzPts val="2200"/>
              <a:buNone/>
              <a:defRPr/>
            </a:lvl2pPr>
            <a:lvl3pPr lvl="2" rtl="0">
              <a:spcBef>
                <a:spcPts val="480"/>
              </a:spcBef>
              <a:spcAft>
                <a:spcPts val="0"/>
              </a:spcAft>
              <a:buSzPts val="2200"/>
              <a:buNone/>
              <a:defRPr/>
            </a:lvl3pPr>
            <a:lvl4pPr lvl="3" rtl="0">
              <a:spcBef>
                <a:spcPts val="400"/>
              </a:spcBef>
              <a:spcAft>
                <a:spcPts val="0"/>
              </a:spcAft>
              <a:buSzPts val="2200"/>
              <a:buNone/>
              <a:defRPr/>
            </a:lvl4pPr>
            <a:lvl5pPr lvl="4" rtl="0">
              <a:spcBef>
                <a:spcPts val="400"/>
              </a:spcBef>
              <a:spcAft>
                <a:spcPts val="0"/>
              </a:spcAft>
              <a:buSzPts val="2200"/>
              <a:buNone/>
              <a:defRPr/>
            </a:lvl5pPr>
            <a:lvl6pPr lvl="5" rtl="0">
              <a:spcBef>
                <a:spcPts val="400"/>
              </a:spcBef>
              <a:spcAft>
                <a:spcPts val="0"/>
              </a:spcAft>
              <a:buSzPts val="2200"/>
              <a:buNone/>
              <a:defRPr/>
            </a:lvl6pPr>
            <a:lvl7pPr lvl="6" rtl="0">
              <a:spcBef>
                <a:spcPts val="400"/>
              </a:spcBef>
              <a:spcAft>
                <a:spcPts val="0"/>
              </a:spcAft>
              <a:buSzPts val="2200"/>
              <a:buNone/>
              <a:defRPr/>
            </a:lvl7pPr>
            <a:lvl8pPr lvl="7" rtl="0">
              <a:spcBef>
                <a:spcPts val="400"/>
              </a:spcBef>
              <a:spcAft>
                <a:spcPts val="0"/>
              </a:spcAft>
              <a:buSzPts val="2200"/>
              <a:buNone/>
              <a:defRPr/>
            </a:lvl8pPr>
            <a:lvl9pPr lvl="8" rtl="0">
              <a:spcBef>
                <a:spcPts val="400"/>
              </a:spcBef>
              <a:spcAft>
                <a:spcPts val="0"/>
              </a:spcAft>
              <a:buSzPts val="2200"/>
              <a:buNone/>
              <a:defRPr/>
            </a:lvl9pPr>
          </a:lstStyle>
          <a:p>
            <a:endParaRPr/>
          </a:p>
        </p:txBody>
      </p:sp>
      <p:sp>
        <p:nvSpPr>
          <p:cNvPr id="68" name="Google Shape;68;p6"/>
          <p:cNvSpPr txBox="1">
            <a:spLocks noGrp="1"/>
          </p:cNvSpPr>
          <p:nvPr>
            <p:ph type="subTitle" idx="8"/>
          </p:nvPr>
        </p:nvSpPr>
        <p:spPr>
          <a:xfrm>
            <a:off x="1017425" y="7073082"/>
            <a:ext cx="1498800" cy="735900"/>
          </a:xfrm>
          <a:prstGeom prst="rect">
            <a:avLst/>
          </a:prstGeom>
        </p:spPr>
        <p:txBody>
          <a:bodyPr spcFirstLastPara="1" wrap="square" lIns="91425" tIns="45700" rIns="91425" bIns="45700" anchor="t" anchorCtr="0">
            <a:normAutofit/>
          </a:bodyPr>
          <a:lstStyle>
            <a:lvl1pPr lvl="0" rtl="0">
              <a:spcBef>
                <a:spcPts val="640"/>
              </a:spcBef>
              <a:spcAft>
                <a:spcPts val="0"/>
              </a:spcAft>
              <a:buSzPts val="3050"/>
              <a:buFont typeface="Zilla Slab"/>
              <a:buNone/>
              <a:defRPr sz="3050" b="1">
                <a:latin typeface="Zilla Slab"/>
                <a:ea typeface="Zilla Slab"/>
                <a:cs typeface="Zilla Slab"/>
                <a:sym typeface="Zilla Slab"/>
              </a:defRPr>
            </a:lvl1pPr>
            <a:lvl2pPr lvl="1" rtl="0">
              <a:spcBef>
                <a:spcPts val="560"/>
              </a:spcBef>
              <a:spcAft>
                <a:spcPts val="0"/>
              </a:spcAft>
              <a:buSzPts val="2200"/>
              <a:buNone/>
              <a:defRPr/>
            </a:lvl2pPr>
            <a:lvl3pPr lvl="2" rtl="0">
              <a:spcBef>
                <a:spcPts val="480"/>
              </a:spcBef>
              <a:spcAft>
                <a:spcPts val="0"/>
              </a:spcAft>
              <a:buSzPts val="2200"/>
              <a:buNone/>
              <a:defRPr/>
            </a:lvl3pPr>
            <a:lvl4pPr lvl="3" rtl="0">
              <a:spcBef>
                <a:spcPts val="400"/>
              </a:spcBef>
              <a:spcAft>
                <a:spcPts val="0"/>
              </a:spcAft>
              <a:buSzPts val="2200"/>
              <a:buNone/>
              <a:defRPr/>
            </a:lvl4pPr>
            <a:lvl5pPr lvl="4" rtl="0">
              <a:spcBef>
                <a:spcPts val="400"/>
              </a:spcBef>
              <a:spcAft>
                <a:spcPts val="0"/>
              </a:spcAft>
              <a:buSzPts val="2200"/>
              <a:buNone/>
              <a:defRPr/>
            </a:lvl5pPr>
            <a:lvl6pPr lvl="5" rtl="0">
              <a:spcBef>
                <a:spcPts val="400"/>
              </a:spcBef>
              <a:spcAft>
                <a:spcPts val="0"/>
              </a:spcAft>
              <a:buSzPts val="2200"/>
              <a:buNone/>
              <a:defRPr/>
            </a:lvl6pPr>
            <a:lvl7pPr lvl="6" rtl="0">
              <a:spcBef>
                <a:spcPts val="400"/>
              </a:spcBef>
              <a:spcAft>
                <a:spcPts val="0"/>
              </a:spcAft>
              <a:buSzPts val="2200"/>
              <a:buNone/>
              <a:defRPr/>
            </a:lvl7pPr>
            <a:lvl8pPr lvl="7" rtl="0">
              <a:spcBef>
                <a:spcPts val="400"/>
              </a:spcBef>
              <a:spcAft>
                <a:spcPts val="0"/>
              </a:spcAft>
              <a:buSzPts val="2200"/>
              <a:buNone/>
              <a:defRPr/>
            </a:lvl8pPr>
            <a:lvl9pPr lvl="8" rtl="0">
              <a:spcBef>
                <a:spcPts val="400"/>
              </a:spcBef>
              <a:spcAft>
                <a:spcPts val="0"/>
              </a:spcAft>
              <a:buSzPts val="2200"/>
              <a:buNone/>
              <a:defRPr/>
            </a:lvl9pPr>
          </a:lstStyle>
          <a:p>
            <a:endParaRPr/>
          </a:p>
        </p:txBody>
      </p:sp>
      <p:sp>
        <p:nvSpPr>
          <p:cNvPr id="69" name="Google Shape;69;p6"/>
          <p:cNvSpPr txBox="1">
            <a:spLocks noGrp="1"/>
          </p:cNvSpPr>
          <p:nvPr>
            <p:ph type="subTitle" idx="9"/>
          </p:nvPr>
        </p:nvSpPr>
        <p:spPr>
          <a:xfrm>
            <a:off x="2965750" y="7073082"/>
            <a:ext cx="7251900" cy="735900"/>
          </a:xfrm>
          <a:prstGeom prst="rect">
            <a:avLst/>
          </a:prstGeom>
        </p:spPr>
        <p:txBody>
          <a:bodyPr spcFirstLastPara="1" wrap="square" lIns="91425" tIns="45700" rIns="91425" bIns="45700" anchor="t" anchorCtr="0">
            <a:normAutofit/>
          </a:bodyPr>
          <a:lstStyle>
            <a:lvl1pPr lvl="0" rtl="0">
              <a:spcBef>
                <a:spcPts val="640"/>
              </a:spcBef>
              <a:spcAft>
                <a:spcPts val="0"/>
              </a:spcAft>
              <a:buSzPts val="2550"/>
              <a:buNone/>
              <a:defRPr sz="2550"/>
            </a:lvl1pPr>
            <a:lvl2pPr lvl="1" rtl="0">
              <a:spcBef>
                <a:spcPts val="560"/>
              </a:spcBef>
              <a:spcAft>
                <a:spcPts val="0"/>
              </a:spcAft>
              <a:buSzPts val="2200"/>
              <a:buNone/>
              <a:defRPr/>
            </a:lvl2pPr>
            <a:lvl3pPr lvl="2" rtl="0">
              <a:spcBef>
                <a:spcPts val="480"/>
              </a:spcBef>
              <a:spcAft>
                <a:spcPts val="0"/>
              </a:spcAft>
              <a:buSzPts val="2200"/>
              <a:buNone/>
              <a:defRPr/>
            </a:lvl3pPr>
            <a:lvl4pPr lvl="3" rtl="0">
              <a:spcBef>
                <a:spcPts val="400"/>
              </a:spcBef>
              <a:spcAft>
                <a:spcPts val="0"/>
              </a:spcAft>
              <a:buSzPts val="2200"/>
              <a:buNone/>
              <a:defRPr/>
            </a:lvl4pPr>
            <a:lvl5pPr lvl="4" rtl="0">
              <a:spcBef>
                <a:spcPts val="400"/>
              </a:spcBef>
              <a:spcAft>
                <a:spcPts val="0"/>
              </a:spcAft>
              <a:buSzPts val="2200"/>
              <a:buNone/>
              <a:defRPr/>
            </a:lvl5pPr>
            <a:lvl6pPr lvl="5" rtl="0">
              <a:spcBef>
                <a:spcPts val="400"/>
              </a:spcBef>
              <a:spcAft>
                <a:spcPts val="0"/>
              </a:spcAft>
              <a:buSzPts val="2200"/>
              <a:buNone/>
              <a:defRPr/>
            </a:lvl6pPr>
            <a:lvl7pPr lvl="6" rtl="0">
              <a:spcBef>
                <a:spcPts val="400"/>
              </a:spcBef>
              <a:spcAft>
                <a:spcPts val="0"/>
              </a:spcAft>
              <a:buSzPts val="2200"/>
              <a:buNone/>
              <a:defRPr/>
            </a:lvl7pPr>
            <a:lvl8pPr lvl="7" rtl="0">
              <a:spcBef>
                <a:spcPts val="400"/>
              </a:spcBef>
              <a:spcAft>
                <a:spcPts val="0"/>
              </a:spcAft>
              <a:buSzPts val="2200"/>
              <a:buNone/>
              <a:defRPr/>
            </a:lvl8pPr>
            <a:lvl9pPr lvl="8" rtl="0">
              <a:spcBef>
                <a:spcPts val="400"/>
              </a:spcBef>
              <a:spcAft>
                <a:spcPts val="0"/>
              </a:spcAft>
              <a:buSzPts val="2200"/>
              <a:buNone/>
              <a:defRPr/>
            </a:lvl9pPr>
          </a:lstStyle>
          <a:p>
            <a:endParaRPr/>
          </a:p>
        </p:txBody>
      </p:sp>
      <p:sp>
        <p:nvSpPr>
          <p:cNvPr id="70" name="Google Shape;70;p6"/>
          <p:cNvSpPr txBox="1">
            <a:spLocks noGrp="1"/>
          </p:cNvSpPr>
          <p:nvPr>
            <p:ph type="subTitle" idx="13"/>
          </p:nvPr>
        </p:nvSpPr>
        <p:spPr>
          <a:xfrm>
            <a:off x="1017425" y="9030389"/>
            <a:ext cx="1498800" cy="735900"/>
          </a:xfrm>
          <a:prstGeom prst="rect">
            <a:avLst/>
          </a:prstGeom>
        </p:spPr>
        <p:txBody>
          <a:bodyPr spcFirstLastPara="1" wrap="square" lIns="91425" tIns="45700" rIns="91425" bIns="45700" anchor="t" anchorCtr="0">
            <a:normAutofit/>
          </a:bodyPr>
          <a:lstStyle>
            <a:lvl1pPr lvl="0" rtl="0">
              <a:spcBef>
                <a:spcPts val="640"/>
              </a:spcBef>
              <a:spcAft>
                <a:spcPts val="0"/>
              </a:spcAft>
              <a:buSzPts val="3050"/>
              <a:buFont typeface="Zilla Slab"/>
              <a:buNone/>
              <a:defRPr sz="3050" b="1">
                <a:latin typeface="Zilla Slab"/>
                <a:ea typeface="Zilla Slab"/>
                <a:cs typeface="Zilla Slab"/>
                <a:sym typeface="Zilla Slab"/>
              </a:defRPr>
            </a:lvl1pPr>
            <a:lvl2pPr lvl="1" rtl="0">
              <a:spcBef>
                <a:spcPts val="560"/>
              </a:spcBef>
              <a:spcAft>
                <a:spcPts val="0"/>
              </a:spcAft>
              <a:buSzPts val="2200"/>
              <a:buNone/>
              <a:defRPr/>
            </a:lvl2pPr>
            <a:lvl3pPr lvl="2" rtl="0">
              <a:spcBef>
                <a:spcPts val="480"/>
              </a:spcBef>
              <a:spcAft>
                <a:spcPts val="0"/>
              </a:spcAft>
              <a:buSzPts val="2200"/>
              <a:buNone/>
              <a:defRPr/>
            </a:lvl3pPr>
            <a:lvl4pPr lvl="3" rtl="0">
              <a:spcBef>
                <a:spcPts val="400"/>
              </a:spcBef>
              <a:spcAft>
                <a:spcPts val="0"/>
              </a:spcAft>
              <a:buSzPts val="2200"/>
              <a:buNone/>
              <a:defRPr/>
            </a:lvl4pPr>
            <a:lvl5pPr lvl="4" rtl="0">
              <a:spcBef>
                <a:spcPts val="400"/>
              </a:spcBef>
              <a:spcAft>
                <a:spcPts val="0"/>
              </a:spcAft>
              <a:buSzPts val="2200"/>
              <a:buNone/>
              <a:defRPr/>
            </a:lvl5pPr>
            <a:lvl6pPr lvl="5" rtl="0">
              <a:spcBef>
                <a:spcPts val="400"/>
              </a:spcBef>
              <a:spcAft>
                <a:spcPts val="0"/>
              </a:spcAft>
              <a:buSzPts val="2200"/>
              <a:buNone/>
              <a:defRPr/>
            </a:lvl6pPr>
            <a:lvl7pPr lvl="6" rtl="0">
              <a:spcBef>
                <a:spcPts val="400"/>
              </a:spcBef>
              <a:spcAft>
                <a:spcPts val="0"/>
              </a:spcAft>
              <a:buSzPts val="2200"/>
              <a:buNone/>
              <a:defRPr/>
            </a:lvl7pPr>
            <a:lvl8pPr lvl="7" rtl="0">
              <a:spcBef>
                <a:spcPts val="400"/>
              </a:spcBef>
              <a:spcAft>
                <a:spcPts val="0"/>
              </a:spcAft>
              <a:buSzPts val="2200"/>
              <a:buNone/>
              <a:defRPr/>
            </a:lvl8pPr>
            <a:lvl9pPr lvl="8" rtl="0">
              <a:spcBef>
                <a:spcPts val="400"/>
              </a:spcBef>
              <a:spcAft>
                <a:spcPts val="0"/>
              </a:spcAft>
              <a:buSzPts val="2200"/>
              <a:buNone/>
              <a:defRPr/>
            </a:lvl9pPr>
          </a:lstStyle>
          <a:p>
            <a:endParaRPr/>
          </a:p>
        </p:txBody>
      </p:sp>
      <p:sp>
        <p:nvSpPr>
          <p:cNvPr id="71" name="Google Shape;71;p6"/>
          <p:cNvSpPr txBox="1">
            <a:spLocks noGrp="1"/>
          </p:cNvSpPr>
          <p:nvPr>
            <p:ph type="subTitle" idx="14"/>
          </p:nvPr>
        </p:nvSpPr>
        <p:spPr>
          <a:xfrm>
            <a:off x="2965750" y="9030389"/>
            <a:ext cx="7251900" cy="735900"/>
          </a:xfrm>
          <a:prstGeom prst="rect">
            <a:avLst/>
          </a:prstGeom>
        </p:spPr>
        <p:txBody>
          <a:bodyPr spcFirstLastPara="1" wrap="square" lIns="91425" tIns="45700" rIns="91425" bIns="45700" anchor="t" anchorCtr="0">
            <a:normAutofit/>
          </a:bodyPr>
          <a:lstStyle>
            <a:lvl1pPr lvl="0" rtl="0">
              <a:spcBef>
                <a:spcPts val="640"/>
              </a:spcBef>
              <a:spcAft>
                <a:spcPts val="0"/>
              </a:spcAft>
              <a:buSzPts val="2550"/>
              <a:buNone/>
              <a:defRPr sz="2550"/>
            </a:lvl1pPr>
            <a:lvl2pPr lvl="1" rtl="0">
              <a:spcBef>
                <a:spcPts val="560"/>
              </a:spcBef>
              <a:spcAft>
                <a:spcPts val="0"/>
              </a:spcAft>
              <a:buSzPts val="2200"/>
              <a:buNone/>
              <a:defRPr/>
            </a:lvl2pPr>
            <a:lvl3pPr lvl="2" rtl="0">
              <a:spcBef>
                <a:spcPts val="480"/>
              </a:spcBef>
              <a:spcAft>
                <a:spcPts val="0"/>
              </a:spcAft>
              <a:buSzPts val="2200"/>
              <a:buNone/>
              <a:defRPr/>
            </a:lvl3pPr>
            <a:lvl4pPr lvl="3" rtl="0">
              <a:spcBef>
                <a:spcPts val="400"/>
              </a:spcBef>
              <a:spcAft>
                <a:spcPts val="0"/>
              </a:spcAft>
              <a:buSzPts val="2200"/>
              <a:buNone/>
              <a:defRPr/>
            </a:lvl4pPr>
            <a:lvl5pPr lvl="4" rtl="0">
              <a:spcBef>
                <a:spcPts val="400"/>
              </a:spcBef>
              <a:spcAft>
                <a:spcPts val="0"/>
              </a:spcAft>
              <a:buSzPts val="2200"/>
              <a:buNone/>
              <a:defRPr/>
            </a:lvl5pPr>
            <a:lvl6pPr lvl="5" rtl="0">
              <a:spcBef>
                <a:spcPts val="400"/>
              </a:spcBef>
              <a:spcAft>
                <a:spcPts val="0"/>
              </a:spcAft>
              <a:buSzPts val="2200"/>
              <a:buNone/>
              <a:defRPr/>
            </a:lvl6pPr>
            <a:lvl7pPr lvl="6" rtl="0">
              <a:spcBef>
                <a:spcPts val="400"/>
              </a:spcBef>
              <a:spcAft>
                <a:spcPts val="0"/>
              </a:spcAft>
              <a:buSzPts val="2200"/>
              <a:buNone/>
              <a:defRPr/>
            </a:lvl7pPr>
            <a:lvl8pPr lvl="7" rtl="0">
              <a:spcBef>
                <a:spcPts val="400"/>
              </a:spcBef>
              <a:spcAft>
                <a:spcPts val="0"/>
              </a:spcAft>
              <a:buSzPts val="2200"/>
              <a:buNone/>
              <a:defRPr/>
            </a:lvl8pPr>
            <a:lvl9pPr lvl="8" rtl="0">
              <a:spcBef>
                <a:spcPts val="400"/>
              </a:spcBef>
              <a:spcAft>
                <a:spcPts val="0"/>
              </a:spcAft>
              <a:buSzPts val="2200"/>
              <a:buNone/>
              <a:defRPr/>
            </a:lvl9pPr>
          </a:lstStyle>
          <a:p>
            <a:endParaRPr/>
          </a:p>
        </p:txBody>
      </p:sp>
      <p:cxnSp>
        <p:nvCxnSpPr>
          <p:cNvPr id="72" name="Google Shape;72;p6"/>
          <p:cNvCxnSpPr/>
          <p:nvPr/>
        </p:nvCxnSpPr>
        <p:spPr>
          <a:xfrm>
            <a:off x="692754" y="2668289"/>
            <a:ext cx="9255900" cy="12300"/>
          </a:xfrm>
          <a:prstGeom prst="straightConnector1">
            <a:avLst/>
          </a:prstGeom>
          <a:noFill/>
          <a:ln w="38100" cap="flat" cmpd="sng">
            <a:solidFill>
              <a:srgbClr val="73D48B"/>
            </a:solidFill>
            <a:prstDash val="solid"/>
            <a:round/>
            <a:headEnd type="none" w="med" len="med"/>
            <a:tailEnd type="none" w="med" len="med"/>
          </a:ln>
        </p:spPr>
      </p:cxnSp>
      <p:cxnSp>
        <p:nvCxnSpPr>
          <p:cNvPr id="73" name="Google Shape;73;p6"/>
          <p:cNvCxnSpPr/>
          <p:nvPr/>
        </p:nvCxnSpPr>
        <p:spPr>
          <a:xfrm>
            <a:off x="692754" y="4565769"/>
            <a:ext cx="9255900" cy="12300"/>
          </a:xfrm>
          <a:prstGeom prst="straightConnector1">
            <a:avLst/>
          </a:prstGeom>
          <a:noFill/>
          <a:ln w="38100" cap="flat" cmpd="sng">
            <a:solidFill>
              <a:srgbClr val="73D48B"/>
            </a:solidFill>
            <a:prstDash val="solid"/>
            <a:round/>
            <a:headEnd type="none" w="med" len="med"/>
            <a:tailEnd type="none" w="med" len="med"/>
          </a:ln>
        </p:spPr>
      </p:cxnSp>
      <p:cxnSp>
        <p:nvCxnSpPr>
          <p:cNvPr id="74" name="Google Shape;74;p6"/>
          <p:cNvCxnSpPr/>
          <p:nvPr/>
        </p:nvCxnSpPr>
        <p:spPr>
          <a:xfrm>
            <a:off x="692754" y="6463249"/>
            <a:ext cx="9255900" cy="12300"/>
          </a:xfrm>
          <a:prstGeom prst="straightConnector1">
            <a:avLst/>
          </a:prstGeom>
          <a:noFill/>
          <a:ln w="38100" cap="flat" cmpd="sng">
            <a:solidFill>
              <a:srgbClr val="73D48B"/>
            </a:solidFill>
            <a:prstDash val="solid"/>
            <a:round/>
            <a:headEnd type="none" w="med" len="med"/>
            <a:tailEnd type="none" w="med" len="med"/>
          </a:ln>
        </p:spPr>
      </p:cxnSp>
      <p:cxnSp>
        <p:nvCxnSpPr>
          <p:cNvPr id="75" name="Google Shape;75;p6"/>
          <p:cNvCxnSpPr/>
          <p:nvPr/>
        </p:nvCxnSpPr>
        <p:spPr>
          <a:xfrm>
            <a:off x="692754" y="8360729"/>
            <a:ext cx="9255900" cy="12300"/>
          </a:xfrm>
          <a:prstGeom prst="straightConnector1">
            <a:avLst/>
          </a:prstGeom>
          <a:noFill/>
          <a:ln w="38100" cap="flat" cmpd="sng">
            <a:solidFill>
              <a:srgbClr val="73D48B"/>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5">
  <p:cSld name="CUSTOM_4">
    <p:spTree>
      <p:nvGrpSpPr>
        <p:cNvPr id="1" name="Shape 76"/>
        <p:cNvGrpSpPr/>
        <p:nvPr/>
      </p:nvGrpSpPr>
      <p:grpSpPr>
        <a:xfrm>
          <a:off x="0" y="0"/>
          <a:ext cx="0" cy="0"/>
          <a:chOff x="0" y="0"/>
          <a:chExt cx="0" cy="0"/>
        </a:xfrm>
      </p:grpSpPr>
      <p:pic>
        <p:nvPicPr>
          <p:cNvPr id="77" name="Google Shape;77;p7"/>
          <p:cNvPicPr preferRelativeResize="0"/>
          <p:nvPr/>
        </p:nvPicPr>
        <p:blipFill rotWithShape="1">
          <a:blip r:embed="rId2">
            <a:alphaModFix/>
          </a:blip>
          <a:srcRect r="25810" b="20140"/>
          <a:stretch/>
        </p:blipFill>
        <p:spPr>
          <a:xfrm>
            <a:off x="6994875" y="1781150"/>
            <a:ext cx="11293123" cy="8505851"/>
          </a:xfrm>
          <a:prstGeom prst="rect">
            <a:avLst/>
          </a:prstGeom>
          <a:noFill/>
          <a:ln>
            <a:noFill/>
          </a:ln>
        </p:spPr>
      </p:pic>
      <p:grpSp>
        <p:nvGrpSpPr>
          <p:cNvPr id="78" name="Google Shape;78;p7"/>
          <p:cNvGrpSpPr/>
          <p:nvPr/>
        </p:nvGrpSpPr>
        <p:grpSpPr>
          <a:xfrm>
            <a:off x="591984" y="586722"/>
            <a:ext cx="11656874" cy="9113555"/>
            <a:chOff x="-1" y="1"/>
            <a:chExt cx="15542498" cy="12151407"/>
          </a:xfrm>
        </p:grpSpPr>
        <p:sp>
          <p:nvSpPr>
            <p:cNvPr id="79" name="Google Shape;79;p7"/>
            <p:cNvSpPr/>
            <p:nvPr/>
          </p:nvSpPr>
          <p:spPr>
            <a:xfrm rot="5400000">
              <a:off x="1695545" y="-1695545"/>
              <a:ext cx="12151407" cy="15542498"/>
            </a:xfrm>
            <a:custGeom>
              <a:avLst/>
              <a:gdLst/>
              <a:ahLst/>
              <a:cxnLst/>
              <a:rect l="l" t="t" r="r" b="b"/>
              <a:pathLst>
                <a:path w="12151407" h="15542498" extrusionOk="0">
                  <a:moveTo>
                    <a:pt x="0" y="0"/>
                  </a:moveTo>
                  <a:lnTo>
                    <a:pt x="12151408" y="0"/>
                  </a:lnTo>
                  <a:lnTo>
                    <a:pt x="12151408" y="15542498"/>
                  </a:lnTo>
                  <a:lnTo>
                    <a:pt x="0" y="15542498"/>
                  </a:lnTo>
                  <a:lnTo>
                    <a:pt x="0" y="0"/>
                  </a:lnTo>
                  <a:close/>
                </a:path>
              </a:pathLst>
            </a:custGeom>
            <a:blipFill rotWithShape="1">
              <a:blip r:embed="rId3">
                <a:alphaModFix/>
              </a:blip>
              <a:stretch>
                <a:fillRect/>
              </a:stretch>
            </a:blipFill>
            <a:ln>
              <a:noFill/>
            </a:ln>
          </p:spPr>
        </p:sp>
        <p:grpSp>
          <p:nvGrpSpPr>
            <p:cNvPr id="80" name="Google Shape;80;p7"/>
            <p:cNvGrpSpPr/>
            <p:nvPr/>
          </p:nvGrpSpPr>
          <p:grpSpPr>
            <a:xfrm>
              <a:off x="2375750" y="2255876"/>
              <a:ext cx="10790997" cy="8500444"/>
              <a:chOff x="0" y="-95250"/>
              <a:chExt cx="2131555" cy="1679100"/>
            </a:xfrm>
          </p:grpSpPr>
          <p:sp>
            <p:nvSpPr>
              <p:cNvPr id="81" name="Google Shape;81;p7"/>
              <p:cNvSpPr/>
              <p:nvPr/>
            </p:nvSpPr>
            <p:spPr>
              <a:xfrm>
                <a:off x="0" y="0"/>
                <a:ext cx="2131555" cy="1583766"/>
              </a:xfrm>
              <a:custGeom>
                <a:avLst/>
                <a:gdLst/>
                <a:ahLst/>
                <a:cxnLst/>
                <a:rect l="l" t="t" r="r" b="b"/>
                <a:pathLst>
                  <a:path w="2131555" h="1583766" extrusionOk="0">
                    <a:moveTo>
                      <a:pt x="0" y="0"/>
                    </a:moveTo>
                    <a:lnTo>
                      <a:pt x="2131555" y="0"/>
                    </a:lnTo>
                    <a:lnTo>
                      <a:pt x="2131555" y="1583766"/>
                    </a:lnTo>
                    <a:lnTo>
                      <a:pt x="0" y="1583766"/>
                    </a:lnTo>
                    <a:close/>
                  </a:path>
                </a:pathLst>
              </a:custGeom>
              <a:solidFill>
                <a:srgbClr val="FFFFFF"/>
              </a:solidFill>
              <a:ln>
                <a:noFill/>
              </a:ln>
            </p:spPr>
          </p:sp>
          <p:sp>
            <p:nvSpPr>
              <p:cNvPr id="82" name="Google Shape;82;p7"/>
              <p:cNvSpPr txBox="1"/>
              <p:nvPr/>
            </p:nvSpPr>
            <p:spPr>
              <a:xfrm>
                <a:off x="0" y="-95250"/>
                <a:ext cx="2131500" cy="1679100"/>
              </a:xfrm>
              <a:prstGeom prst="rect">
                <a:avLst/>
              </a:prstGeom>
              <a:noFill/>
              <a:ln>
                <a:noFill/>
              </a:ln>
            </p:spPr>
            <p:txBody>
              <a:bodyPr spcFirstLastPara="1" wrap="square" lIns="50800" tIns="50800" rIns="50800" bIns="50800" anchor="ctr" anchorCtr="0">
                <a:noAutofit/>
              </a:bodyPr>
              <a:lstStyle/>
              <a:p>
                <a:pPr marL="0" marR="0" lvl="0" indent="0" algn="ctr" rtl="0">
                  <a:lnSpc>
                    <a:spcPct val="200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sp>
        <p:nvSpPr>
          <p:cNvPr id="83" name="Google Shape;83;p7"/>
          <p:cNvSpPr txBox="1">
            <a:spLocks noGrp="1"/>
          </p:cNvSpPr>
          <p:nvPr>
            <p:ph type="title"/>
          </p:nvPr>
        </p:nvSpPr>
        <p:spPr>
          <a:xfrm>
            <a:off x="1014725" y="4260975"/>
            <a:ext cx="10811400" cy="3878700"/>
          </a:xfrm>
          <a:prstGeom prst="rect">
            <a:avLst/>
          </a:prstGeom>
        </p:spPr>
        <p:txBody>
          <a:bodyPr spcFirstLastPara="1" wrap="square" lIns="91425" tIns="45700" rIns="91425" bIns="45700" anchor="t" anchorCtr="0">
            <a:normAutofit/>
          </a:bodyPr>
          <a:lstStyle>
            <a:lvl1pPr lvl="0">
              <a:spcBef>
                <a:spcPts val="0"/>
              </a:spcBef>
              <a:spcAft>
                <a:spcPts val="0"/>
              </a:spcAft>
              <a:buClr>
                <a:srgbClr val="63AF77"/>
              </a:buClr>
              <a:buSzPts val="11450"/>
              <a:buNone/>
              <a:defRPr>
                <a:solidFill>
                  <a:srgbClr val="63AF7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7"/>
          <p:cNvSpPr txBox="1">
            <a:spLocks noGrp="1"/>
          </p:cNvSpPr>
          <p:nvPr>
            <p:ph type="subTitle" idx="1"/>
          </p:nvPr>
        </p:nvSpPr>
        <p:spPr>
          <a:xfrm>
            <a:off x="2727625" y="3250623"/>
            <a:ext cx="7641600" cy="505200"/>
          </a:xfrm>
          <a:prstGeom prst="rect">
            <a:avLst/>
          </a:prstGeom>
        </p:spPr>
        <p:txBody>
          <a:bodyPr spcFirstLastPara="1" wrap="square" lIns="91425" tIns="45700" rIns="91425" bIns="45700" anchor="t" anchorCtr="0">
            <a:normAutofit/>
          </a:bodyPr>
          <a:lstStyle>
            <a:lvl1pPr lvl="0">
              <a:spcBef>
                <a:spcPts val="640"/>
              </a:spcBef>
              <a:spcAft>
                <a:spcPts val="0"/>
              </a:spcAft>
              <a:buSzPts val="3250"/>
              <a:buNone/>
              <a:defRPr sz="3250" b="1"/>
            </a:lvl1pPr>
            <a:lvl2pPr lvl="1">
              <a:spcBef>
                <a:spcPts val="560"/>
              </a:spcBef>
              <a:spcAft>
                <a:spcPts val="0"/>
              </a:spcAft>
              <a:buSzPts val="2200"/>
              <a:buNone/>
              <a:defRPr/>
            </a:lvl2pPr>
            <a:lvl3pPr lvl="2">
              <a:spcBef>
                <a:spcPts val="480"/>
              </a:spcBef>
              <a:spcAft>
                <a:spcPts val="0"/>
              </a:spcAft>
              <a:buSzPts val="2200"/>
              <a:buNone/>
              <a:defRPr/>
            </a:lvl3pPr>
            <a:lvl4pPr lvl="3">
              <a:spcBef>
                <a:spcPts val="400"/>
              </a:spcBef>
              <a:spcAft>
                <a:spcPts val="0"/>
              </a:spcAft>
              <a:buSzPts val="2200"/>
              <a:buNone/>
              <a:defRPr/>
            </a:lvl4pPr>
            <a:lvl5pPr lvl="4">
              <a:spcBef>
                <a:spcPts val="400"/>
              </a:spcBef>
              <a:spcAft>
                <a:spcPts val="0"/>
              </a:spcAft>
              <a:buSzPts val="2200"/>
              <a:buNone/>
              <a:defRPr/>
            </a:lvl5pPr>
            <a:lvl6pPr lvl="5">
              <a:spcBef>
                <a:spcPts val="400"/>
              </a:spcBef>
              <a:spcAft>
                <a:spcPts val="0"/>
              </a:spcAft>
              <a:buSzPts val="2200"/>
              <a:buNone/>
              <a:defRPr/>
            </a:lvl6pPr>
            <a:lvl7pPr lvl="6">
              <a:spcBef>
                <a:spcPts val="400"/>
              </a:spcBef>
              <a:spcAft>
                <a:spcPts val="0"/>
              </a:spcAft>
              <a:buSzPts val="2200"/>
              <a:buNone/>
              <a:defRPr/>
            </a:lvl7pPr>
            <a:lvl8pPr lvl="7">
              <a:spcBef>
                <a:spcPts val="400"/>
              </a:spcBef>
              <a:spcAft>
                <a:spcPts val="0"/>
              </a:spcAft>
              <a:buSzPts val="2200"/>
              <a:buNone/>
              <a:defRPr/>
            </a:lvl8pPr>
            <a:lvl9pPr lvl="8">
              <a:spcBef>
                <a:spcPts val="400"/>
              </a:spcBef>
              <a:spcAft>
                <a:spcPts val="0"/>
              </a:spcAft>
              <a:buSzPts val="22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
        <p:cNvGrpSpPr/>
        <p:nvPr/>
      </p:nvGrpSpPr>
      <p:grpSpPr>
        <a:xfrm>
          <a:off x="0" y="0"/>
          <a:ext cx="0" cy="0"/>
          <a:chOff x="0" y="0"/>
          <a:chExt cx="0" cy="0"/>
        </a:xfrm>
      </p:grpSpPr>
    </p:spTree>
    <p:extLst>
      <p:ext uri="{BB962C8B-B14F-4D97-AF65-F5344CB8AC3E}">
        <p14:creationId xmlns:p14="http://schemas.microsoft.com/office/powerpoint/2010/main" val="2653091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pic>
        <p:nvPicPr>
          <p:cNvPr id="10" name="Google Shape;10;p3"/>
          <p:cNvPicPr preferRelativeResize="0"/>
          <p:nvPr/>
        </p:nvPicPr>
        <p:blipFill>
          <a:blip r:embed="rId2">
            <a:alphaModFix/>
          </a:blip>
          <a:stretch>
            <a:fillRect/>
          </a:stretch>
        </p:blipFill>
        <p:spPr>
          <a:xfrm>
            <a:off x="10580837" y="-3076374"/>
            <a:ext cx="12290144" cy="11203300"/>
          </a:xfrm>
          <a:prstGeom prst="rect">
            <a:avLst/>
          </a:prstGeom>
          <a:noFill/>
          <a:ln>
            <a:noFill/>
          </a:ln>
        </p:spPr>
      </p:pic>
      <p:pic>
        <p:nvPicPr>
          <p:cNvPr id="11" name="Google Shape;11;p3"/>
          <p:cNvPicPr preferRelativeResize="0"/>
          <p:nvPr/>
        </p:nvPicPr>
        <p:blipFill>
          <a:blip r:embed="rId3">
            <a:alphaModFix/>
          </a:blip>
          <a:stretch>
            <a:fillRect/>
          </a:stretch>
        </p:blipFill>
        <p:spPr>
          <a:xfrm>
            <a:off x="-7306013" y="-3076375"/>
            <a:ext cx="10789874" cy="11203288"/>
          </a:xfrm>
          <a:prstGeom prst="rect">
            <a:avLst/>
          </a:prstGeom>
          <a:noFill/>
          <a:ln>
            <a:noFill/>
          </a:ln>
        </p:spPr>
      </p:pic>
      <p:sp>
        <p:nvSpPr>
          <p:cNvPr id="12" name="Google Shape;12;p3"/>
          <p:cNvSpPr txBox="1">
            <a:spLocks noGrp="1"/>
          </p:cNvSpPr>
          <p:nvPr>
            <p:ph type="ctrTitle"/>
          </p:nvPr>
        </p:nvSpPr>
        <p:spPr>
          <a:xfrm>
            <a:off x="990600" y="1444625"/>
            <a:ext cx="14224800" cy="1470000"/>
          </a:xfrm>
          <a:prstGeom prst="rect">
            <a:avLst/>
          </a:prstGeom>
          <a:noFill/>
          <a:ln>
            <a:noFill/>
          </a:ln>
        </p:spPr>
        <p:txBody>
          <a:bodyPr spcFirstLastPara="1" wrap="square" lIns="91425" tIns="45700" rIns="91425" bIns="45700" anchor="ctr" anchorCtr="0">
            <a:normAutofit/>
          </a:bodyPr>
          <a:lstStyle>
            <a:lvl1pPr lvl="0">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a:endParaRPr/>
          </a:p>
        </p:txBody>
      </p:sp>
      <p:sp>
        <p:nvSpPr>
          <p:cNvPr id="13" name="Google Shape;13;p3"/>
          <p:cNvSpPr txBox="1">
            <a:spLocks noGrp="1"/>
          </p:cNvSpPr>
          <p:nvPr>
            <p:ph type="subTitle" idx="1"/>
          </p:nvPr>
        </p:nvSpPr>
        <p:spPr>
          <a:xfrm>
            <a:off x="5943600" y="4967425"/>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a:endParaRPr/>
          </a:p>
        </p:txBody>
      </p:sp>
      <p:pic>
        <p:nvPicPr>
          <p:cNvPr id="14" name="Google Shape;14;p3"/>
          <p:cNvPicPr preferRelativeResize="0"/>
          <p:nvPr/>
        </p:nvPicPr>
        <p:blipFill>
          <a:blip r:embed="rId4">
            <a:alphaModFix/>
          </a:blip>
          <a:stretch>
            <a:fillRect/>
          </a:stretch>
        </p:blipFill>
        <p:spPr>
          <a:xfrm>
            <a:off x="-3279500" y="4817124"/>
            <a:ext cx="12547640" cy="12468002"/>
          </a:xfrm>
          <a:prstGeom prst="rect">
            <a:avLst/>
          </a:prstGeom>
          <a:noFill/>
          <a:ln>
            <a:noFill/>
          </a:ln>
        </p:spPr>
      </p:pic>
      <p:grpSp>
        <p:nvGrpSpPr>
          <p:cNvPr id="15" name="Google Shape;15;p3"/>
          <p:cNvGrpSpPr/>
          <p:nvPr/>
        </p:nvGrpSpPr>
        <p:grpSpPr>
          <a:xfrm>
            <a:off x="13833067" y="523687"/>
            <a:ext cx="3597691" cy="1010046"/>
            <a:chOff x="0" y="0"/>
            <a:chExt cx="4796921" cy="1346728"/>
          </a:xfrm>
        </p:grpSpPr>
        <p:grpSp>
          <p:nvGrpSpPr>
            <p:cNvPr id="16" name="Google Shape;16;p3"/>
            <p:cNvGrpSpPr/>
            <p:nvPr/>
          </p:nvGrpSpPr>
          <p:grpSpPr>
            <a:xfrm>
              <a:off x="3450193" y="0"/>
              <a:ext cx="1346728" cy="1346728"/>
              <a:chOff x="0" y="0"/>
              <a:chExt cx="812800" cy="812800"/>
            </a:xfrm>
          </p:grpSpPr>
          <p:sp>
            <p:nvSpPr>
              <p:cNvPr id="17" name="Google Shape;17;p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txBox="1"/>
              <p:nvPr/>
            </p:nvSpPr>
            <p:spPr>
              <a:xfrm>
                <a:off x="76200" y="28575"/>
                <a:ext cx="660300" cy="708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9" name="Google Shape;19;p3"/>
            <p:cNvSpPr txBox="1"/>
            <p:nvPr/>
          </p:nvSpPr>
          <p:spPr>
            <a:xfrm>
              <a:off x="0" y="403340"/>
              <a:ext cx="3016500" cy="54540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2658" i="0" u="none" strike="noStrike" cap="none">
                  <a:solidFill>
                    <a:srgbClr val="FFFFFF"/>
                  </a:solidFill>
                  <a:latin typeface="Lobster"/>
                  <a:ea typeface="Lobster"/>
                  <a:cs typeface="Lobster"/>
                  <a:sym typeface="Lobster"/>
                </a:rPr>
                <a:t>Logo company</a:t>
              </a:r>
              <a:endParaRPr>
                <a:latin typeface="Lobster"/>
                <a:ea typeface="Lobster"/>
                <a:cs typeface="Lobster"/>
                <a:sym typeface="Lobster"/>
              </a:endParaRPr>
            </a:p>
          </p:txBody>
        </p:sp>
      </p:grpSp>
      <p:pic>
        <p:nvPicPr>
          <p:cNvPr id="20" name="Google Shape;20;p3"/>
          <p:cNvPicPr preferRelativeResize="0"/>
          <p:nvPr/>
        </p:nvPicPr>
        <p:blipFill>
          <a:blip r:embed="rId5">
            <a:alphaModFix/>
          </a:blip>
          <a:stretch>
            <a:fillRect/>
          </a:stretch>
        </p:blipFill>
        <p:spPr>
          <a:xfrm>
            <a:off x="16516025" y="757474"/>
            <a:ext cx="789525" cy="542450"/>
          </a:xfrm>
          <a:prstGeom prst="rect">
            <a:avLst/>
          </a:prstGeom>
          <a:noFill/>
          <a:ln>
            <a:noFill/>
          </a:ln>
        </p:spPr>
      </p:pic>
    </p:spTree>
    <p:extLst>
      <p:ext uri="{BB962C8B-B14F-4D97-AF65-F5344CB8AC3E}">
        <p14:creationId xmlns:p14="http://schemas.microsoft.com/office/powerpoint/2010/main" val="3264172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pic>
        <p:nvPicPr>
          <p:cNvPr id="22" name="Google Shape;22;p4"/>
          <p:cNvPicPr preferRelativeResize="0"/>
          <p:nvPr/>
        </p:nvPicPr>
        <p:blipFill>
          <a:blip r:embed="rId2">
            <a:alphaModFix/>
          </a:blip>
          <a:stretch>
            <a:fillRect/>
          </a:stretch>
        </p:blipFill>
        <p:spPr>
          <a:xfrm>
            <a:off x="1526772" y="-7151474"/>
            <a:ext cx="12438876" cy="12432772"/>
          </a:xfrm>
          <a:prstGeom prst="rect">
            <a:avLst/>
          </a:prstGeom>
          <a:noFill/>
          <a:ln>
            <a:noFill/>
          </a:ln>
        </p:spPr>
      </p:pic>
      <p:pic>
        <p:nvPicPr>
          <p:cNvPr id="23" name="Google Shape;23;p4"/>
          <p:cNvPicPr preferRelativeResize="0"/>
          <p:nvPr/>
        </p:nvPicPr>
        <p:blipFill>
          <a:blip r:embed="rId3">
            <a:alphaModFix/>
          </a:blip>
          <a:stretch>
            <a:fillRect/>
          </a:stretch>
        </p:blipFill>
        <p:spPr>
          <a:xfrm>
            <a:off x="-6334438" y="4154949"/>
            <a:ext cx="12138689" cy="11859273"/>
          </a:xfrm>
          <a:prstGeom prst="rect">
            <a:avLst/>
          </a:prstGeom>
          <a:noFill/>
          <a:ln>
            <a:noFill/>
          </a:ln>
        </p:spPr>
      </p:pic>
      <p:pic>
        <p:nvPicPr>
          <p:cNvPr id="24" name="Google Shape;24;p4"/>
          <p:cNvPicPr preferRelativeResize="0"/>
          <p:nvPr/>
        </p:nvPicPr>
        <p:blipFill>
          <a:blip r:embed="rId4">
            <a:alphaModFix/>
          </a:blip>
          <a:stretch>
            <a:fillRect/>
          </a:stretch>
        </p:blipFill>
        <p:spPr>
          <a:xfrm>
            <a:off x="15628551" y="-3815313"/>
            <a:ext cx="11616049" cy="11859251"/>
          </a:xfrm>
          <a:prstGeom prst="rect">
            <a:avLst/>
          </a:prstGeom>
          <a:noFill/>
          <a:ln>
            <a:noFill/>
          </a:ln>
        </p:spPr>
      </p:pic>
      <p:sp>
        <p:nvSpPr>
          <p:cNvPr id="25" name="Google Shape;25;p4"/>
          <p:cNvSpPr txBox="1">
            <a:spLocks noGrp="1"/>
          </p:cNvSpPr>
          <p:nvPr>
            <p:ph type="title"/>
          </p:nvPr>
        </p:nvSpPr>
        <p:spPr>
          <a:xfrm>
            <a:off x="1075025" y="1535050"/>
            <a:ext cx="13140300" cy="1143000"/>
          </a:xfrm>
          <a:prstGeom prst="rect">
            <a:avLst/>
          </a:prstGeom>
          <a:noFill/>
          <a:ln>
            <a:noFill/>
          </a:ln>
        </p:spPr>
        <p:txBody>
          <a:bodyPr spcFirstLastPara="1" wrap="square" lIns="91425" tIns="45700" rIns="91425" bIns="45700" anchor="ctr" anchorCtr="0">
            <a:normAutofit/>
          </a:bodyPr>
          <a:lstStyle>
            <a:lvl1pPr lvl="0">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a:endParaRPr/>
          </a:p>
        </p:txBody>
      </p:sp>
      <p:sp>
        <p:nvSpPr>
          <p:cNvPr id="26" name="Google Shape;26;p4"/>
          <p:cNvSpPr txBox="1">
            <a:spLocks noGrp="1"/>
          </p:cNvSpPr>
          <p:nvPr>
            <p:ph type="body" idx="1"/>
          </p:nvPr>
        </p:nvSpPr>
        <p:spPr>
          <a:xfrm>
            <a:off x="5029200" y="4251750"/>
            <a:ext cx="8229600" cy="45261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grpSp>
        <p:nvGrpSpPr>
          <p:cNvPr id="27" name="Google Shape;27;p4"/>
          <p:cNvGrpSpPr/>
          <p:nvPr/>
        </p:nvGrpSpPr>
        <p:grpSpPr>
          <a:xfrm>
            <a:off x="13833067" y="523687"/>
            <a:ext cx="3597691" cy="1010046"/>
            <a:chOff x="0" y="0"/>
            <a:chExt cx="4796921" cy="1346728"/>
          </a:xfrm>
        </p:grpSpPr>
        <p:grpSp>
          <p:nvGrpSpPr>
            <p:cNvPr id="28" name="Google Shape;28;p4"/>
            <p:cNvGrpSpPr/>
            <p:nvPr/>
          </p:nvGrpSpPr>
          <p:grpSpPr>
            <a:xfrm>
              <a:off x="3450193" y="0"/>
              <a:ext cx="1346728" cy="1346728"/>
              <a:chOff x="0" y="0"/>
              <a:chExt cx="812800" cy="812800"/>
            </a:xfrm>
          </p:grpSpPr>
          <p:sp>
            <p:nvSpPr>
              <p:cNvPr id="29" name="Google Shape;29;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txBox="1"/>
              <p:nvPr/>
            </p:nvSpPr>
            <p:spPr>
              <a:xfrm>
                <a:off x="76200" y="28575"/>
                <a:ext cx="660300" cy="708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1" name="Google Shape;31;p4"/>
            <p:cNvSpPr txBox="1"/>
            <p:nvPr/>
          </p:nvSpPr>
          <p:spPr>
            <a:xfrm>
              <a:off x="0" y="403340"/>
              <a:ext cx="3016500" cy="54540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2658" i="0" u="none" strike="noStrike" cap="none">
                  <a:solidFill>
                    <a:schemeClr val="dk1"/>
                  </a:solidFill>
                  <a:latin typeface="Lobster"/>
                  <a:ea typeface="Lobster"/>
                  <a:cs typeface="Lobster"/>
                  <a:sym typeface="Lobster"/>
                </a:rPr>
                <a:t>Logo company</a:t>
              </a:r>
              <a:endParaRPr>
                <a:solidFill>
                  <a:schemeClr val="dk1"/>
                </a:solidFill>
                <a:latin typeface="Lobster"/>
                <a:ea typeface="Lobster"/>
                <a:cs typeface="Lobster"/>
                <a:sym typeface="Lobster"/>
              </a:endParaRPr>
            </a:p>
          </p:txBody>
        </p:sp>
      </p:grpSp>
      <p:pic>
        <p:nvPicPr>
          <p:cNvPr id="32" name="Google Shape;32;p4"/>
          <p:cNvPicPr preferRelativeResize="0"/>
          <p:nvPr/>
        </p:nvPicPr>
        <p:blipFill>
          <a:blip r:embed="rId5">
            <a:alphaModFix/>
          </a:blip>
          <a:stretch>
            <a:fillRect/>
          </a:stretch>
        </p:blipFill>
        <p:spPr>
          <a:xfrm>
            <a:off x="16516025" y="757474"/>
            <a:ext cx="789525" cy="542450"/>
          </a:xfrm>
          <a:prstGeom prst="rect">
            <a:avLst/>
          </a:prstGeom>
          <a:noFill/>
          <a:ln>
            <a:noFill/>
          </a:ln>
        </p:spPr>
      </p:pic>
    </p:spTree>
    <p:extLst>
      <p:ext uri="{BB962C8B-B14F-4D97-AF65-F5344CB8AC3E}">
        <p14:creationId xmlns:p14="http://schemas.microsoft.com/office/powerpoint/2010/main" val="3524137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
        <p:cNvGrpSpPr/>
        <p:nvPr/>
      </p:nvGrpSpPr>
      <p:grpSpPr>
        <a:xfrm>
          <a:off x="0" y="0"/>
          <a:ext cx="0" cy="0"/>
          <a:chOff x="0" y="0"/>
          <a:chExt cx="0" cy="0"/>
        </a:xfrm>
      </p:grpSpPr>
      <p:pic>
        <p:nvPicPr>
          <p:cNvPr id="34" name="Google Shape;34;p5"/>
          <p:cNvPicPr preferRelativeResize="0"/>
          <p:nvPr/>
        </p:nvPicPr>
        <p:blipFill>
          <a:blip r:embed="rId2">
            <a:alphaModFix/>
          </a:blip>
          <a:stretch>
            <a:fillRect/>
          </a:stretch>
        </p:blipFill>
        <p:spPr>
          <a:xfrm>
            <a:off x="13512324" y="-2286925"/>
            <a:ext cx="11774147" cy="12020649"/>
          </a:xfrm>
          <a:prstGeom prst="rect">
            <a:avLst/>
          </a:prstGeom>
          <a:noFill/>
          <a:ln>
            <a:noFill/>
          </a:ln>
        </p:spPr>
      </p:pic>
      <p:pic>
        <p:nvPicPr>
          <p:cNvPr id="35" name="Google Shape;35;p5"/>
          <p:cNvPicPr preferRelativeResize="0"/>
          <p:nvPr/>
        </p:nvPicPr>
        <p:blipFill>
          <a:blip r:embed="rId3">
            <a:alphaModFix/>
          </a:blip>
          <a:stretch>
            <a:fillRect/>
          </a:stretch>
        </p:blipFill>
        <p:spPr>
          <a:xfrm>
            <a:off x="-5432975" y="-4076250"/>
            <a:ext cx="12125849" cy="12336676"/>
          </a:xfrm>
          <a:prstGeom prst="rect">
            <a:avLst/>
          </a:prstGeom>
          <a:noFill/>
          <a:ln>
            <a:noFill/>
          </a:ln>
        </p:spPr>
      </p:pic>
      <p:sp>
        <p:nvSpPr>
          <p:cNvPr id="36" name="Google Shape;36;p5"/>
          <p:cNvSpPr txBox="1">
            <a:spLocks noGrp="1"/>
          </p:cNvSpPr>
          <p:nvPr>
            <p:ph type="title"/>
          </p:nvPr>
        </p:nvSpPr>
        <p:spPr>
          <a:xfrm>
            <a:off x="1106410" y="709150"/>
            <a:ext cx="14548500" cy="13620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9000"/>
              <a:buFont typeface="Calibri"/>
              <a:buNone/>
              <a:defRPr cap="none"/>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a:endParaRPr/>
          </a:p>
        </p:txBody>
      </p:sp>
      <p:sp>
        <p:nvSpPr>
          <p:cNvPr id="37" name="Google Shape;37;p5"/>
          <p:cNvSpPr txBox="1">
            <a:spLocks noGrp="1"/>
          </p:cNvSpPr>
          <p:nvPr>
            <p:ph type="body" idx="1"/>
          </p:nvPr>
        </p:nvSpPr>
        <p:spPr>
          <a:xfrm>
            <a:off x="5257788" y="5275088"/>
            <a:ext cx="7772400" cy="150030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2100"/>
              <a:buNone/>
              <a:defRPr/>
            </a:lvl1pPr>
            <a:lvl2pPr marL="914400" lvl="1" indent="-228600" algn="l">
              <a:spcBef>
                <a:spcPts val="360"/>
              </a:spcBef>
              <a:spcAft>
                <a:spcPts val="0"/>
              </a:spcAft>
              <a:buSzPts val="2100"/>
              <a:buNone/>
              <a:defRPr/>
            </a:lvl2pPr>
            <a:lvl3pPr marL="1371600" lvl="2" indent="-228600" algn="l">
              <a:spcBef>
                <a:spcPts val="320"/>
              </a:spcBef>
              <a:spcAft>
                <a:spcPts val="0"/>
              </a:spcAft>
              <a:buSzPts val="2100"/>
              <a:buNone/>
              <a:defRPr/>
            </a:lvl3pPr>
            <a:lvl4pPr marL="1828800" lvl="3" indent="-228600" algn="l">
              <a:spcBef>
                <a:spcPts val="280"/>
              </a:spcBef>
              <a:spcAft>
                <a:spcPts val="0"/>
              </a:spcAft>
              <a:buSzPts val="2100"/>
              <a:buNone/>
              <a:defRPr/>
            </a:lvl4pPr>
            <a:lvl5pPr marL="2286000" lvl="4" indent="-228600" algn="l">
              <a:spcBef>
                <a:spcPts val="280"/>
              </a:spcBef>
              <a:spcAft>
                <a:spcPts val="0"/>
              </a:spcAft>
              <a:buSzPts val="2100"/>
              <a:buNone/>
              <a:defRPr/>
            </a:lvl5pPr>
            <a:lvl6pPr marL="2743200" lvl="5" indent="-228600" algn="l">
              <a:spcBef>
                <a:spcPts val="280"/>
              </a:spcBef>
              <a:spcAft>
                <a:spcPts val="0"/>
              </a:spcAft>
              <a:buSzPts val="2100"/>
              <a:buNone/>
              <a:defRPr/>
            </a:lvl6pPr>
            <a:lvl7pPr marL="3200400" lvl="6" indent="-228600" algn="l">
              <a:spcBef>
                <a:spcPts val="280"/>
              </a:spcBef>
              <a:spcAft>
                <a:spcPts val="0"/>
              </a:spcAft>
              <a:buSzPts val="2100"/>
              <a:buNone/>
              <a:defRPr/>
            </a:lvl7pPr>
            <a:lvl8pPr marL="3657600" lvl="7" indent="-228600" algn="l">
              <a:spcBef>
                <a:spcPts val="280"/>
              </a:spcBef>
              <a:spcAft>
                <a:spcPts val="0"/>
              </a:spcAft>
              <a:buSzPts val="2100"/>
              <a:buNone/>
              <a:defRPr/>
            </a:lvl8pPr>
            <a:lvl9pPr marL="4114800" lvl="8" indent="-228600" algn="l">
              <a:spcBef>
                <a:spcPts val="280"/>
              </a:spcBef>
              <a:spcAft>
                <a:spcPts val="0"/>
              </a:spcAft>
              <a:buSzPts val="2100"/>
              <a:buNone/>
              <a:defRPr/>
            </a:lvl9pPr>
          </a:lstStyle>
          <a:p>
            <a:endParaRPr/>
          </a:p>
        </p:txBody>
      </p:sp>
      <p:grpSp>
        <p:nvGrpSpPr>
          <p:cNvPr id="38" name="Google Shape;38;p5"/>
          <p:cNvGrpSpPr/>
          <p:nvPr/>
        </p:nvGrpSpPr>
        <p:grpSpPr>
          <a:xfrm>
            <a:off x="13833067" y="523687"/>
            <a:ext cx="3597691" cy="1010046"/>
            <a:chOff x="0" y="0"/>
            <a:chExt cx="4796921" cy="1346728"/>
          </a:xfrm>
        </p:grpSpPr>
        <p:grpSp>
          <p:nvGrpSpPr>
            <p:cNvPr id="39" name="Google Shape;39;p5"/>
            <p:cNvGrpSpPr/>
            <p:nvPr/>
          </p:nvGrpSpPr>
          <p:grpSpPr>
            <a:xfrm>
              <a:off x="3450193" y="0"/>
              <a:ext cx="1346728" cy="1346728"/>
              <a:chOff x="0" y="0"/>
              <a:chExt cx="812800" cy="812800"/>
            </a:xfrm>
          </p:grpSpPr>
          <p:sp>
            <p:nvSpPr>
              <p:cNvPr id="40" name="Google Shape;40;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5"/>
              <p:cNvSpPr txBox="1"/>
              <p:nvPr/>
            </p:nvSpPr>
            <p:spPr>
              <a:xfrm>
                <a:off x="76200" y="28575"/>
                <a:ext cx="660300" cy="708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2" name="Google Shape;42;p5"/>
            <p:cNvSpPr txBox="1"/>
            <p:nvPr/>
          </p:nvSpPr>
          <p:spPr>
            <a:xfrm>
              <a:off x="0" y="403340"/>
              <a:ext cx="3016500" cy="54540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2658" i="0" u="none" strike="noStrike" cap="none">
                  <a:solidFill>
                    <a:schemeClr val="dk1"/>
                  </a:solidFill>
                  <a:latin typeface="Lobster"/>
                  <a:ea typeface="Lobster"/>
                  <a:cs typeface="Lobster"/>
                  <a:sym typeface="Lobster"/>
                </a:rPr>
                <a:t>Logo company</a:t>
              </a:r>
              <a:endParaRPr>
                <a:solidFill>
                  <a:schemeClr val="dk1"/>
                </a:solidFill>
                <a:latin typeface="Lobster"/>
                <a:ea typeface="Lobster"/>
                <a:cs typeface="Lobster"/>
                <a:sym typeface="Lobster"/>
              </a:endParaRPr>
            </a:p>
          </p:txBody>
        </p:sp>
      </p:grpSp>
      <p:pic>
        <p:nvPicPr>
          <p:cNvPr id="43" name="Google Shape;43;p5"/>
          <p:cNvPicPr preferRelativeResize="0"/>
          <p:nvPr/>
        </p:nvPicPr>
        <p:blipFill>
          <a:blip r:embed="rId4">
            <a:alphaModFix/>
          </a:blip>
          <a:stretch>
            <a:fillRect/>
          </a:stretch>
        </p:blipFill>
        <p:spPr>
          <a:xfrm>
            <a:off x="16516025" y="757474"/>
            <a:ext cx="789525" cy="542450"/>
          </a:xfrm>
          <a:prstGeom prst="rect">
            <a:avLst/>
          </a:prstGeom>
          <a:noFill/>
          <a:ln>
            <a:noFill/>
          </a:ln>
        </p:spPr>
      </p:pic>
    </p:spTree>
    <p:extLst>
      <p:ext uri="{BB962C8B-B14F-4D97-AF65-F5344CB8AC3E}">
        <p14:creationId xmlns:p14="http://schemas.microsoft.com/office/powerpoint/2010/main" val="37386835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DDCE"/>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3500" y="321100"/>
            <a:ext cx="19995000" cy="20949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11450"/>
              <a:buFont typeface="Zilla Slab"/>
              <a:buNone/>
              <a:defRPr sz="11450" i="0" u="none" strike="noStrike" cap="none">
                <a:solidFill>
                  <a:schemeClr val="dk1"/>
                </a:solidFill>
                <a:latin typeface="Zilla Slab"/>
                <a:ea typeface="Zilla Slab"/>
                <a:cs typeface="Zilla Slab"/>
                <a:sym typeface="Zilla Slab"/>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5029200" y="2715325"/>
            <a:ext cx="8229600" cy="4526100"/>
          </a:xfrm>
          <a:prstGeom prst="rect">
            <a:avLst/>
          </a:prstGeom>
          <a:noFill/>
          <a:ln>
            <a:noFill/>
          </a:ln>
        </p:spPr>
        <p:txBody>
          <a:bodyPr spcFirstLastPara="1" wrap="square" lIns="91425" tIns="45700" rIns="91425" bIns="45700" anchor="t" anchorCtr="0">
            <a:normAutofit/>
          </a:bodyPr>
          <a:lstStyle>
            <a:lvl1pPr marL="457200" marR="0" lvl="0" indent="-368300" algn="ctr" rtl="0">
              <a:spcBef>
                <a:spcPts val="640"/>
              </a:spcBef>
              <a:spcAft>
                <a:spcPts val="0"/>
              </a:spcAft>
              <a:buClr>
                <a:schemeClr val="dk1"/>
              </a:buClr>
              <a:buSzPts val="2200"/>
              <a:buFont typeface="Ubuntu"/>
              <a:buChar char="•"/>
              <a:defRPr sz="2200" i="0" u="none" strike="noStrike" cap="none">
                <a:solidFill>
                  <a:schemeClr val="dk1"/>
                </a:solidFill>
                <a:latin typeface="Ubuntu"/>
                <a:ea typeface="Ubuntu"/>
                <a:cs typeface="Ubuntu"/>
                <a:sym typeface="Ubuntu"/>
              </a:defRPr>
            </a:lvl1pPr>
            <a:lvl2pPr marL="914400" marR="0" lvl="1" indent="-368300" algn="ctr" rtl="0">
              <a:spcBef>
                <a:spcPts val="560"/>
              </a:spcBef>
              <a:spcAft>
                <a:spcPts val="0"/>
              </a:spcAft>
              <a:buClr>
                <a:schemeClr val="dk1"/>
              </a:buClr>
              <a:buSzPts val="2200"/>
              <a:buFont typeface="Ubuntu"/>
              <a:buChar char="–"/>
              <a:defRPr sz="2200" i="0" u="none" strike="noStrike" cap="none">
                <a:solidFill>
                  <a:schemeClr val="dk1"/>
                </a:solidFill>
                <a:latin typeface="Ubuntu"/>
                <a:ea typeface="Ubuntu"/>
                <a:cs typeface="Ubuntu"/>
                <a:sym typeface="Ubuntu"/>
              </a:defRPr>
            </a:lvl2pPr>
            <a:lvl3pPr marL="1371600" marR="0" lvl="2" indent="-368300" algn="ctr" rtl="0">
              <a:spcBef>
                <a:spcPts val="480"/>
              </a:spcBef>
              <a:spcAft>
                <a:spcPts val="0"/>
              </a:spcAft>
              <a:buClr>
                <a:schemeClr val="dk1"/>
              </a:buClr>
              <a:buSzPts val="2200"/>
              <a:buFont typeface="Ubuntu"/>
              <a:buChar char="•"/>
              <a:defRPr sz="2200" i="0" u="none" strike="noStrike" cap="none">
                <a:solidFill>
                  <a:schemeClr val="dk1"/>
                </a:solidFill>
                <a:latin typeface="Ubuntu"/>
                <a:ea typeface="Ubuntu"/>
                <a:cs typeface="Ubuntu"/>
                <a:sym typeface="Ubuntu"/>
              </a:defRPr>
            </a:lvl3pPr>
            <a:lvl4pPr marL="1828800" marR="0" lvl="3" indent="-368300" algn="ctr" rtl="0">
              <a:spcBef>
                <a:spcPts val="400"/>
              </a:spcBef>
              <a:spcAft>
                <a:spcPts val="0"/>
              </a:spcAft>
              <a:buClr>
                <a:schemeClr val="dk1"/>
              </a:buClr>
              <a:buSzPts val="2200"/>
              <a:buFont typeface="Ubuntu"/>
              <a:buChar char="–"/>
              <a:defRPr sz="2200" i="0" u="none" strike="noStrike" cap="none">
                <a:solidFill>
                  <a:schemeClr val="dk1"/>
                </a:solidFill>
                <a:latin typeface="Ubuntu"/>
                <a:ea typeface="Ubuntu"/>
                <a:cs typeface="Ubuntu"/>
                <a:sym typeface="Ubuntu"/>
              </a:defRPr>
            </a:lvl4pPr>
            <a:lvl5pPr marL="2286000" marR="0" lvl="4" indent="-368300" algn="ctr" rtl="0">
              <a:spcBef>
                <a:spcPts val="400"/>
              </a:spcBef>
              <a:spcAft>
                <a:spcPts val="0"/>
              </a:spcAft>
              <a:buClr>
                <a:schemeClr val="dk1"/>
              </a:buClr>
              <a:buSzPts val="2200"/>
              <a:buFont typeface="Ubuntu"/>
              <a:buChar char="»"/>
              <a:defRPr sz="2200" i="0" u="none" strike="noStrike" cap="none">
                <a:solidFill>
                  <a:schemeClr val="dk1"/>
                </a:solidFill>
                <a:latin typeface="Ubuntu"/>
                <a:ea typeface="Ubuntu"/>
                <a:cs typeface="Ubuntu"/>
                <a:sym typeface="Ubuntu"/>
              </a:defRPr>
            </a:lvl5pPr>
            <a:lvl6pPr marL="2743200" marR="0" lvl="5" indent="-368300" algn="ctr" rtl="0">
              <a:spcBef>
                <a:spcPts val="400"/>
              </a:spcBef>
              <a:spcAft>
                <a:spcPts val="0"/>
              </a:spcAft>
              <a:buClr>
                <a:schemeClr val="dk1"/>
              </a:buClr>
              <a:buSzPts val="2200"/>
              <a:buFont typeface="Ubuntu"/>
              <a:buChar char="•"/>
              <a:defRPr sz="2200" i="0" u="none" strike="noStrike" cap="none">
                <a:solidFill>
                  <a:schemeClr val="dk1"/>
                </a:solidFill>
                <a:latin typeface="Ubuntu"/>
                <a:ea typeface="Ubuntu"/>
                <a:cs typeface="Ubuntu"/>
                <a:sym typeface="Ubuntu"/>
              </a:defRPr>
            </a:lvl6pPr>
            <a:lvl7pPr marL="3200400" marR="0" lvl="6" indent="-368300" algn="ctr" rtl="0">
              <a:spcBef>
                <a:spcPts val="400"/>
              </a:spcBef>
              <a:spcAft>
                <a:spcPts val="0"/>
              </a:spcAft>
              <a:buClr>
                <a:schemeClr val="dk1"/>
              </a:buClr>
              <a:buSzPts val="2200"/>
              <a:buFont typeface="Ubuntu"/>
              <a:buChar char="•"/>
              <a:defRPr sz="2200" i="0" u="none" strike="noStrike" cap="none">
                <a:solidFill>
                  <a:schemeClr val="dk1"/>
                </a:solidFill>
                <a:latin typeface="Ubuntu"/>
                <a:ea typeface="Ubuntu"/>
                <a:cs typeface="Ubuntu"/>
                <a:sym typeface="Ubuntu"/>
              </a:defRPr>
            </a:lvl7pPr>
            <a:lvl8pPr marL="3657600" marR="0" lvl="7" indent="-368300" algn="ctr" rtl="0">
              <a:spcBef>
                <a:spcPts val="400"/>
              </a:spcBef>
              <a:spcAft>
                <a:spcPts val="0"/>
              </a:spcAft>
              <a:buClr>
                <a:schemeClr val="dk1"/>
              </a:buClr>
              <a:buSzPts val="2200"/>
              <a:buFont typeface="Ubuntu"/>
              <a:buChar char="•"/>
              <a:defRPr sz="2200" i="0" u="none" strike="noStrike" cap="none">
                <a:solidFill>
                  <a:schemeClr val="dk1"/>
                </a:solidFill>
                <a:latin typeface="Ubuntu"/>
                <a:ea typeface="Ubuntu"/>
                <a:cs typeface="Ubuntu"/>
                <a:sym typeface="Ubuntu"/>
              </a:defRPr>
            </a:lvl8pPr>
            <a:lvl9pPr marL="4114800" marR="0" lvl="8" indent="-368300" algn="ctr" rtl="0">
              <a:spcBef>
                <a:spcPts val="400"/>
              </a:spcBef>
              <a:spcAft>
                <a:spcPts val="0"/>
              </a:spcAft>
              <a:buClr>
                <a:schemeClr val="dk1"/>
              </a:buClr>
              <a:buSzPts val="2200"/>
              <a:buFont typeface="Ubuntu"/>
              <a:buChar char="•"/>
              <a:defRPr sz="2200" i="0" u="none" strike="noStrike" cap="none">
                <a:solidFill>
                  <a:schemeClr val="dk1"/>
                </a:solidFill>
                <a:latin typeface="Ubuntu"/>
                <a:ea typeface="Ubuntu"/>
                <a:cs typeface="Ubuntu"/>
                <a:sym typeface="Ubuntu"/>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75025" y="1458850"/>
            <a:ext cx="13140300" cy="1143000"/>
          </a:xfrm>
          <a:prstGeom prst="rect">
            <a:avLst/>
          </a:prstGeom>
          <a:noFill/>
          <a:ln>
            <a:noFill/>
          </a:ln>
        </p:spPr>
        <p:txBody>
          <a:bodyPr spcFirstLastPara="1" wrap="square" lIns="91425" tIns="45700" rIns="91425" bIns="45700" anchor="ctr" anchorCtr="0">
            <a:normAutofit/>
          </a:bodyPr>
          <a:lstStyle>
            <a:lvl1pPr marR="0" lvl="0" rtl="0">
              <a:spcBef>
                <a:spcPts val="0"/>
              </a:spcBef>
              <a:spcAft>
                <a:spcPts val="0"/>
              </a:spcAft>
              <a:buClr>
                <a:schemeClr val="dk1"/>
              </a:buClr>
              <a:buSzPts val="9000"/>
              <a:buFont typeface="Lilita One"/>
              <a:buNone/>
              <a:defRPr sz="9000" b="1" i="0" u="none" strike="noStrike" cap="none">
                <a:solidFill>
                  <a:schemeClr val="dk1"/>
                </a:solidFill>
                <a:latin typeface="Lilita One"/>
                <a:ea typeface="Lilita One"/>
                <a:cs typeface="Lilita One"/>
                <a:sym typeface="Lilita One"/>
              </a:defRPr>
            </a:lvl1pPr>
            <a:lvl2pPr lvl="1">
              <a:spcBef>
                <a:spcPts val="0"/>
              </a:spcBef>
              <a:spcAft>
                <a:spcPts val="0"/>
              </a:spcAft>
              <a:buSzPts val="9000"/>
              <a:buFont typeface="Lilita One"/>
              <a:buNone/>
              <a:defRPr sz="9000" b="1">
                <a:latin typeface="Lilita One"/>
                <a:ea typeface="Lilita One"/>
                <a:cs typeface="Lilita One"/>
                <a:sym typeface="Lilita One"/>
              </a:defRPr>
            </a:lvl2pPr>
            <a:lvl3pPr lvl="2">
              <a:spcBef>
                <a:spcPts val="0"/>
              </a:spcBef>
              <a:spcAft>
                <a:spcPts val="0"/>
              </a:spcAft>
              <a:buSzPts val="9000"/>
              <a:buFont typeface="Lilita One"/>
              <a:buNone/>
              <a:defRPr sz="9000" b="1">
                <a:latin typeface="Lilita One"/>
                <a:ea typeface="Lilita One"/>
                <a:cs typeface="Lilita One"/>
                <a:sym typeface="Lilita One"/>
              </a:defRPr>
            </a:lvl3pPr>
            <a:lvl4pPr lvl="3">
              <a:spcBef>
                <a:spcPts val="0"/>
              </a:spcBef>
              <a:spcAft>
                <a:spcPts val="0"/>
              </a:spcAft>
              <a:buSzPts val="9000"/>
              <a:buFont typeface="Lilita One"/>
              <a:buNone/>
              <a:defRPr sz="9000" b="1">
                <a:latin typeface="Lilita One"/>
                <a:ea typeface="Lilita One"/>
                <a:cs typeface="Lilita One"/>
                <a:sym typeface="Lilita One"/>
              </a:defRPr>
            </a:lvl4pPr>
            <a:lvl5pPr lvl="4">
              <a:spcBef>
                <a:spcPts val="0"/>
              </a:spcBef>
              <a:spcAft>
                <a:spcPts val="0"/>
              </a:spcAft>
              <a:buSzPts val="9000"/>
              <a:buFont typeface="Lilita One"/>
              <a:buNone/>
              <a:defRPr sz="9000" b="1">
                <a:latin typeface="Lilita One"/>
                <a:ea typeface="Lilita One"/>
                <a:cs typeface="Lilita One"/>
                <a:sym typeface="Lilita One"/>
              </a:defRPr>
            </a:lvl5pPr>
            <a:lvl6pPr lvl="5">
              <a:spcBef>
                <a:spcPts val="0"/>
              </a:spcBef>
              <a:spcAft>
                <a:spcPts val="0"/>
              </a:spcAft>
              <a:buSzPts val="9000"/>
              <a:buFont typeface="Lilita One"/>
              <a:buNone/>
              <a:defRPr sz="9000" b="1">
                <a:latin typeface="Lilita One"/>
                <a:ea typeface="Lilita One"/>
                <a:cs typeface="Lilita One"/>
                <a:sym typeface="Lilita One"/>
              </a:defRPr>
            </a:lvl6pPr>
            <a:lvl7pPr lvl="6">
              <a:spcBef>
                <a:spcPts val="0"/>
              </a:spcBef>
              <a:spcAft>
                <a:spcPts val="0"/>
              </a:spcAft>
              <a:buSzPts val="9000"/>
              <a:buFont typeface="Lilita One"/>
              <a:buNone/>
              <a:defRPr sz="9000" b="1">
                <a:latin typeface="Lilita One"/>
                <a:ea typeface="Lilita One"/>
                <a:cs typeface="Lilita One"/>
                <a:sym typeface="Lilita One"/>
              </a:defRPr>
            </a:lvl7pPr>
            <a:lvl8pPr lvl="7">
              <a:spcBef>
                <a:spcPts val="0"/>
              </a:spcBef>
              <a:spcAft>
                <a:spcPts val="0"/>
              </a:spcAft>
              <a:buSzPts val="9000"/>
              <a:buFont typeface="Lilita One"/>
              <a:buNone/>
              <a:defRPr sz="9000" b="1">
                <a:latin typeface="Lilita One"/>
                <a:ea typeface="Lilita One"/>
                <a:cs typeface="Lilita One"/>
                <a:sym typeface="Lilita One"/>
              </a:defRPr>
            </a:lvl8pPr>
            <a:lvl9pPr lvl="8">
              <a:spcBef>
                <a:spcPts val="0"/>
              </a:spcBef>
              <a:spcAft>
                <a:spcPts val="0"/>
              </a:spcAft>
              <a:buSzPts val="9000"/>
              <a:buFont typeface="Lilita One"/>
              <a:buNone/>
              <a:defRPr sz="9000" b="1">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5029200" y="4251750"/>
            <a:ext cx="8229600" cy="4526100"/>
          </a:xfrm>
          <a:prstGeom prst="rect">
            <a:avLst/>
          </a:prstGeom>
          <a:noFill/>
          <a:ln>
            <a:noFill/>
          </a:ln>
        </p:spPr>
        <p:txBody>
          <a:bodyPr spcFirstLastPara="1" wrap="square" lIns="91425" tIns="45700" rIns="91425" bIns="45700" anchor="t" anchorCtr="0">
            <a:normAutofit/>
          </a:bodyPr>
          <a:lstStyle>
            <a:lvl1pPr marL="457200" marR="0" lvl="0" indent="-361950" algn="l" rtl="0">
              <a:spcBef>
                <a:spcPts val="640"/>
              </a:spcBef>
              <a:spcAft>
                <a:spcPts val="0"/>
              </a:spcAft>
              <a:buClr>
                <a:schemeClr val="dk1"/>
              </a:buClr>
              <a:buSzPts val="2100"/>
              <a:buFont typeface="Lilita One"/>
              <a:buChar char="•"/>
              <a:defRPr sz="2100" i="0" u="none" strike="noStrike" cap="none">
                <a:solidFill>
                  <a:schemeClr val="dk1"/>
                </a:solidFill>
                <a:latin typeface="Lilita One"/>
                <a:ea typeface="Lilita One"/>
                <a:cs typeface="Lilita One"/>
                <a:sym typeface="Lilita One"/>
              </a:defRPr>
            </a:lvl1pPr>
            <a:lvl2pPr marL="914400" marR="0" lvl="1" indent="-361950" algn="l" rtl="0">
              <a:spcBef>
                <a:spcPts val="560"/>
              </a:spcBef>
              <a:spcAft>
                <a:spcPts val="0"/>
              </a:spcAft>
              <a:buClr>
                <a:schemeClr val="dk1"/>
              </a:buClr>
              <a:buSzPts val="2100"/>
              <a:buFont typeface="Lilita One"/>
              <a:buChar char="–"/>
              <a:defRPr sz="2100" i="0" u="none" strike="noStrike" cap="none">
                <a:solidFill>
                  <a:schemeClr val="dk1"/>
                </a:solidFill>
                <a:latin typeface="Lilita One"/>
                <a:ea typeface="Lilita One"/>
                <a:cs typeface="Lilita One"/>
                <a:sym typeface="Lilita One"/>
              </a:defRPr>
            </a:lvl2pPr>
            <a:lvl3pPr marL="1371600" marR="0" lvl="2" indent="-361950" algn="l" rtl="0">
              <a:spcBef>
                <a:spcPts val="480"/>
              </a:spcBef>
              <a:spcAft>
                <a:spcPts val="0"/>
              </a:spcAft>
              <a:buClr>
                <a:schemeClr val="dk1"/>
              </a:buClr>
              <a:buSzPts val="2100"/>
              <a:buFont typeface="Lilita One"/>
              <a:buChar char="•"/>
              <a:defRPr sz="2100" i="0" u="none" strike="noStrike" cap="none">
                <a:solidFill>
                  <a:schemeClr val="dk1"/>
                </a:solidFill>
                <a:latin typeface="Lilita One"/>
                <a:ea typeface="Lilita One"/>
                <a:cs typeface="Lilita One"/>
                <a:sym typeface="Lilita One"/>
              </a:defRPr>
            </a:lvl3pPr>
            <a:lvl4pPr marL="1828800" marR="0" lvl="3" indent="-361950" algn="l" rtl="0">
              <a:spcBef>
                <a:spcPts val="400"/>
              </a:spcBef>
              <a:spcAft>
                <a:spcPts val="0"/>
              </a:spcAft>
              <a:buClr>
                <a:schemeClr val="dk1"/>
              </a:buClr>
              <a:buSzPts val="2100"/>
              <a:buFont typeface="Lilita One"/>
              <a:buChar char="–"/>
              <a:defRPr sz="2100" i="0" u="none" strike="noStrike" cap="none">
                <a:solidFill>
                  <a:schemeClr val="dk1"/>
                </a:solidFill>
                <a:latin typeface="Lilita One"/>
                <a:ea typeface="Lilita One"/>
                <a:cs typeface="Lilita One"/>
                <a:sym typeface="Lilita One"/>
              </a:defRPr>
            </a:lvl4pPr>
            <a:lvl5pPr marL="2286000" marR="0" lvl="4" indent="-361950" algn="l" rtl="0">
              <a:spcBef>
                <a:spcPts val="400"/>
              </a:spcBef>
              <a:spcAft>
                <a:spcPts val="0"/>
              </a:spcAft>
              <a:buClr>
                <a:schemeClr val="dk1"/>
              </a:buClr>
              <a:buSzPts val="2100"/>
              <a:buFont typeface="Lilita One"/>
              <a:buChar char="»"/>
              <a:defRPr sz="2100" i="0" u="none" strike="noStrike" cap="none">
                <a:solidFill>
                  <a:schemeClr val="dk1"/>
                </a:solidFill>
                <a:latin typeface="Lilita One"/>
                <a:ea typeface="Lilita One"/>
                <a:cs typeface="Lilita One"/>
                <a:sym typeface="Lilita One"/>
              </a:defRPr>
            </a:lvl5pPr>
            <a:lvl6pPr marL="2743200" marR="0" lvl="5" indent="-361950" algn="l" rtl="0">
              <a:spcBef>
                <a:spcPts val="400"/>
              </a:spcBef>
              <a:spcAft>
                <a:spcPts val="0"/>
              </a:spcAft>
              <a:buClr>
                <a:schemeClr val="dk1"/>
              </a:buClr>
              <a:buSzPts val="2100"/>
              <a:buFont typeface="Lilita One"/>
              <a:buChar char="•"/>
              <a:defRPr sz="2100" i="0" u="none" strike="noStrike" cap="none">
                <a:solidFill>
                  <a:schemeClr val="dk1"/>
                </a:solidFill>
                <a:latin typeface="Lilita One"/>
                <a:ea typeface="Lilita One"/>
                <a:cs typeface="Lilita One"/>
                <a:sym typeface="Lilita One"/>
              </a:defRPr>
            </a:lvl6pPr>
            <a:lvl7pPr marL="3200400" marR="0" lvl="6" indent="-361950" algn="l" rtl="0">
              <a:spcBef>
                <a:spcPts val="400"/>
              </a:spcBef>
              <a:spcAft>
                <a:spcPts val="0"/>
              </a:spcAft>
              <a:buClr>
                <a:schemeClr val="dk1"/>
              </a:buClr>
              <a:buSzPts val="2100"/>
              <a:buFont typeface="Lilita One"/>
              <a:buChar char="•"/>
              <a:defRPr sz="2100" i="0" u="none" strike="noStrike" cap="none">
                <a:solidFill>
                  <a:schemeClr val="dk1"/>
                </a:solidFill>
                <a:latin typeface="Lilita One"/>
                <a:ea typeface="Lilita One"/>
                <a:cs typeface="Lilita One"/>
                <a:sym typeface="Lilita One"/>
              </a:defRPr>
            </a:lvl7pPr>
            <a:lvl8pPr marL="3657600" marR="0" lvl="7" indent="-361950" algn="l" rtl="0">
              <a:spcBef>
                <a:spcPts val="400"/>
              </a:spcBef>
              <a:spcAft>
                <a:spcPts val="0"/>
              </a:spcAft>
              <a:buClr>
                <a:schemeClr val="dk1"/>
              </a:buClr>
              <a:buSzPts val="2100"/>
              <a:buFont typeface="Lilita One"/>
              <a:buChar char="•"/>
              <a:defRPr sz="2100" i="0" u="none" strike="noStrike" cap="none">
                <a:solidFill>
                  <a:schemeClr val="dk1"/>
                </a:solidFill>
                <a:latin typeface="Lilita One"/>
                <a:ea typeface="Lilita One"/>
                <a:cs typeface="Lilita One"/>
                <a:sym typeface="Lilita One"/>
              </a:defRPr>
            </a:lvl8pPr>
            <a:lvl9pPr marL="4114800" marR="0" lvl="8" indent="-361950" algn="l" rtl="0">
              <a:spcBef>
                <a:spcPts val="400"/>
              </a:spcBef>
              <a:spcAft>
                <a:spcPts val="0"/>
              </a:spcAft>
              <a:buClr>
                <a:schemeClr val="dk1"/>
              </a:buClr>
              <a:buSzPts val="2100"/>
              <a:buFont typeface="Lilita One"/>
              <a:buChar char="•"/>
              <a:defRPr sz="2100" i="0" u="none" strike="noStrike" cap="none">
                <a:solidFill>
                  <a:schemeClr val="dk1"/>
                </a:solidFill>
                <a:latin typeface="Lilita One"/>
                <a:ea typeface="Lilita One"/>
                <a:cs typeface="Lilita One"/>
                <a:sym typeface="Lilita One"/>
              </a:defRPr>
            </a:lvl9pPr>
          </a:lstStyle>
          <a:p>
            <a:endParaRPr/>
          </a:p>
        </p:txBody>
      </p:sp>
    </p:spTree>
    <p:extLst>
      <p:ext uri="{BB962C8B-B14F-4D97-AF65-F5344CB8AC3E}">
        <p14:creationId xmlns:p14="http://schemas.microsoft.com/office/powerpoint/2010/main" val="3180230085"/>
      </p:ext>
    </p:extLst>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22.png"/><Relationship Id="rId7"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image" Target="../media/image48.jpe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33.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5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openxmlformats.org/officeDocument/2006/relationships/hyperlink" Target="https://generalcounsel.rutgers.edu/resources/gifts-vendors" TargetMode="External"/><Relationship Id="rId3" Type="http://schemas.openxmlformats.org/officeDocument/2006/relationships/image" Target="../media/image65.png"/><Relationship Id="rId7" Type="http://schemas.openxmlformats.org/officeDocument/2006/relationships/hyperlink" Target="https://rutgersfoundation.org/"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hyperlink" Target="https://uhr.rutgers.edu/important-ethics-guidelines-holiday-gifts-and-reception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policies.rutgers.edu/B.aspx?BookId=11976&amp;PageId=459300"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6.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45.png"/><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45.png"/><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105"/>
        <p:cNvGrpSpPr/>
        <p:nvPr/>
      </p:nvGrpSpPr>
      <p:grpSpPr>
        <a:xfrm>
          <a:off x="0" y="0"/>
          <a:ext cx="0" cy="0"/>
          <a:chOff x="0" y="0"/>
          <a:chExt cx="0" cy="0"/>
        </a:xfrm>
      </p:grpSpPr>
      <p:pic>
        <p:nvPicPr>
          <p:cNvPr id="106" name="Google Shape;106;p11"/>
          <p:cNvPicPr preferRelativeResize="0"/>
          <p:nvPr/>
        </p:nvPicPr>
        <p:blipFill>
          <a:blip r:embed="rId3">
            <a:alphaModFix/>
          </a:blip>
          <a:stretch>
            <a:fillRect/>
          </a:stretch>
        </p:blipFill>
        <p:spPr>
          <a:xfrm>
            <a:off x="-2224489" y="5766063"/>
            <a:ext cx="7893074" cy="7351699"/>
          </a:xfrm>
          <a:prstGeom prst="rect">
            <a:avLst/>
          </a:prstGeom>
          <a:noFill/>
          <a:ln>
            <a:noFill/>
          </a:ln>
        </p:spPr>
      </p:pic>
      <p:pic>
        <p:nvPicPr>
          <p:cNvPr id="107" name="Google Shape;107;p11"/>
          <p:cNvPicPr preferRelativeResize="0"/>
          <p:nvPr/>
        </p:nvPicPr>
        <p:blipFill>
          <a:blip r:embed="rId4">
            <a:alphaModFix/>
          </a:blip>
          <a:stretch>
            <a:fillRect/>
          </a:stretch>
        </p:blipFill>
        <p:spPr>
          <a:xfrm>
            <a:off x="-2815026" y="-4276162"/>
            <a:ext cx="8238424" cy="8552325"/>
          </a:xfrm>
          <a:prstGeom prst="rect">
            <a:avLst/>
          </a:prstGeom>
          <a:noFill/>
          <a:ln>
            <a:noFill/>
          </a:ln>
        </p:spPr>
      </p:pic>
      <p:pic>
        <p:nvPicPr>
          <p:cNvPr id="108" name="Google Shape;108;p11"/>
          <p:cNvPicPr preferRelativeResize="0"/>
          <p:nvPr/>
        </p:nvPicPr>
        <p:blipFill>
          <a:blip r:embed="rId5">
            <a:alphaModFix/>
          </a:blip>
          <a:stretch>
            <a:fillRect/>
          </a:stretch>
        </p:blipFill>
        <p:spPr>
          <a:xfrm>
            <a:off x="10662801" y="-2173112"/>
            <a:ext cx="10549128" cy="9788524"/>
          </a:xfrm>
          <a:prstGeom prst="rect">
            <a:avLst/>
          </a:prstGeom>
          <a:noFill/>
          <a:ln>
            <a:noFill/>
          </a:ln>
        </p:spPr>
      </p:pic>
      <p:grpSp>
        <p:nvGrpSpPr>
          <p:cNvPr id="109" name="Google Shape;109;p11"/>
          <p:cNvGrpSpPr/>
          <p:nvPr/>
        </p:nvGrpSpPr>
        <p:grpSpPr>
          <a:xfrm>
            <a:off x="881728" y="5335087"/>
            <a:ext cx="8238423" cy="2283964"/>
            <a:chOff x="0" y="-47625"/>
            <a:chExt cx="1993923" cy="436142"/>
          </a:xfrm>
        </p:grpSpPr>
        <p:sp>
          <p:nvSpPr>
            <p:cNvPr id="110" name="Google Shape;110;p11"/>
            <p:cNvSpPr/>
            <p:nvPr/>
          </p:nvSpPr>
          <p:spPr>
            <a:xfrm>
              <a:off x="0" y="0"/>
              <a:ext cx="1993923" cy="388517"/>
            </a:xfrm>
            <a:custGeom>
              <a:avLst/>
              <a:gdLst/>
              <a:ahLst/>
              <a:cxnLst/>
              <a:rect l="l" t="t" r="r" b="b"/>
              <a:pathLst>
                <a:path w="1993923" h="388517" extrusionOk="0">
                  <a:moveTo>
                    <a:pt x="37447" y="0"/>
                  </a:moveTo>
                  <a:lnTo>
                    <a:pt x="1956475" y="0"/>
                  </a:lnTo>
                  <a:cubicBezTo>
                    <a:pt x="1977157" y="0"/>
                    <a:pt x="1993923" y="16766"/>
                    <a:pt x="1993923" y="37447"/>
                  </a:cubicBezTo>
                  <a:lnTo>
                    <a:pt x="1993923" y="351070"/>
                  </a:lnTo>
                  <a:cubicBezTo>
                    <a:pt x="1993923" y="371752"/>
                    <a:pt x="1977157" y="388517"/>
                    <a:pt x="1956475" y="388517"/>
                  </a:cubicBezTo>
                  <a:lnTo>
                    <a:pt x="37447" y="388517"/>
                  </a:lnTo>
                  <a:cubicBezTo>
                    <a:pt x="16766" y="388517"/>
                    <a:pt x="0" y="371752"/>
                    <a:pt x="0" y="351070"/>
                  </a:cubicBezTo>
                  <a:lnTo>
                    <a:pt x="0" y="37447"/>
                  </a:lnTo>
                  <a:cubicBezTo>
                    <a:pt x="0" y="16766"/>
                    <a:pt x="16766" y="0"/>
                    <a:pt x="37447"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11"/>
            <p:cNvSpPr txBox="1"/>
            <p:nvPr/>
          </p:nvSpPr>
          <p:spPr>
            <a:xfrm>
              <a:off x="0" y="-47625"/>
              <a:ext cx="1993923" cy="43614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12" name="Google Shape;112;p11"/>
          <p:cNvSpPr txBox="1"/>
          <p:nvPr/>
        </p:nvSpPr>
        <p:spPr>
          <a:xfrm>
            <a:off x="839418" y="5576861"/>
            <a:ext cx="8084759" cy="1846659"/>
          </a:xfrm>
          <a:prstGeom prst="rect">
            <a:avLst/>
          </a:prstGeom>
          <a:noFill/>
          <a:ln>
            <a:noFill/>
          </a:ln>
        </p:spPr>
        <p:txBody>
          <a:bodyPr spcFirstLastPara="1" wrap="square" lIns="0" tIns="0" rIns="0" bIns="0" anchor="t" anchorCtr="0">
            <a:spAutoFit/>
          </a:bodyPr>
          <a:lstStyle/>
          <a:p>
            <a:pPr lvl="0" algn="ctr"/>
            <a:r>
              <a:rPr lang="en-US" sz="4800" b="1">
                <a:solidFill>
                  <a:schemeClr val="bg1"/>
                </a:solidFill>
                <a:latin typeface="Zilla Slab"/>
                <a:ea typeface="Zilla Slab"/>
                <a:cs typeface="Zilla Slab"/>
                <a:sym typeface="Zilla Slab"/>
              </a:rPr>
              <a:t>Mazen Shehat</a:t>
            </a:r>
          </a:p>
          <a:p>
            <a:pPr lvl="0" algn="ctr"/>
            <a:r>
              <a:rPr lang="en-US" sz="3600" b="1">
                <a:solidFill>
                  <a:schemeClr val="bg1"/>
                </a:solidFill>
                <a:latin typeface="Zilla Slab"/>
                <a:ea typeface="Zilla Slab"/>
                <a:sym typeface="Zilla Slab"/>
              </a:rPr>
              <a:t>Sr. Associate Dean of Finance and Administration</a:t>
            </a:r>
            <a:endParaRPr lang="en-US" sz="400" b="1">
              <a:solidFill>
                <a:schemeClr val="bg1"/>
              </a:solidFill>
            </a:endParaRPr>
          </a:p>
        </p:txBody>
      </p:sp>
      <p:sp>
        <p:nvSpPr>
          <p:cNvPr id="113" name="Google Shape;113;p11"/>
          <p:cNvSpPr txBox="1"/>
          <p:nvPr/>
        </p:nvSpPr>
        <p:spPr>
          <a:xfrm>
            <a:off x="881728" y="3529785"/>
            <a:ext cx="12655596" cy="142802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18"/>
              </a:lnSpc>
              <a:spcBef>
                <a:spcPts val="0"/>
              </a:spcBef>
              <a:spcAft>
                <a:spcPts val="0"/>
              </a:spcAft>
              <a:buClr>
                <a:srgbClr val="000000"/>
              </a:buClr>
              <a:buSzTx/>
              <a:buFont typeface="Arial"/>
              <a:buNone/>
              <a:tabLst/>
              <a:defRPr/>
            </a:pPr>
            <a:r>
              <a:rPr kumimoji="0" lang="en-US" sz="7733" b="1" i="0" u="none" strike="noStrike" kern="0" cap="none" spc="0" normalizeH="0" baseline="0" noProof="0">
                <a:ln>
                  <a:noFill/>
                </a:ln>
                <a:solidFill>
                  <a:srgbClr val="E43A32"/>
                </a:solidFill>
                <a:effectLst/>
                <a:uLnTx/>
                <a:uFillTx/>
                <a:latin typeface="Lobster"/>
                <a:ea typeface="Lobster"/>
                <a:cs typeface="Lobster"/>
                <a:sym typeface="Lobster"/>
              </a:rPr>
              <a:t>Policy, Practice &amp; Compliance</a:t>
            </a:r>
            <a:endParaRPr kumimoji="0" sz="1400" b="1" i="0" u="none" strike="noStrike" kern="0" cap="none" spc="0" normalizeH="0" baseline="0" noProof="0">
              <a:ln>
                <a:noFill/>
              </a:ln>
              <a:solidFill>
                <a:srgbClr val="000000"/>
              </a:solidFill>
              <a:effectLst/>
              <a:uLnTx/>
              <a:uFillTx/>
              <a:latin typeface="Lobster"/>
              <a:ea typeface="Lobster"/>
              <a:cs typeface="Lobster"/>
              <a:sym typeface="Lobster"/>
            </a:endParaRPr>
          </a:p>
        </p:txBody>
      </p:sp>
      <p:sp>
        <p:nvSpPr>
          <p:cNvPr id="119" name="Google Shape;119;p11"/>
          <p:cNvSpPr txBox="1"/>
          <p:nvPr/>
        </p:nvSpPr>
        <p:spPr>
          <a:xfrm>
            <a:off x="881728" y="1982963"/>
            <a:ext cx="17081152" cy="121879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2"/>
              </a:lnSpc>
              <a:spcBef>
                <a:spcPts val="0"/>
              </a:spcBef>
              <a:spcAft>
                <a:spcPts val="0"/>
              </a:spcAft>
              <a:buClr>
                <a:srgbClr val="000000"/>
              </a:buClr>
              <a:buSzTx/>
              <a:buFont typeface="Arial"/>
              <a:buNone/>
              <a:tabLst/>
              <a:defRPr/>
            </a:pPr>
            <a:r>
              <a:rPr kumimoji="0" lang="en-US" sz="6600" b="1" i="0" u="none" strike="noStrike" kern="0" cap="none" spc="0" normalizeH="0" baseline="0" noProof="0">
                <a:ln>
                  <a:noFill/>
                </a:ln>
                <a:solidFill>
                  <a:srgbClr val="0F1A38"/>
                </a:solidFill>
                <a:effectLst/>
                <a:uLnTx/>
                <a:uFillTx/>
                <a:latin typeface="Zilla Slab" panose="020B0604020202020204" charset="0"/>
                <a:ea typeface="Zilla Slab" panose="020B0604020202020204" charset="0"/>
                <a:cs typeface="Lilita One"/>
                <a:sym typeface="Lilita One"/>
              </a:rPr>
              <a:t>Understanding Gift Acceptance at Rutgers</a:t>
            </a:r>
            <a:endParaRPr kumimoji="0" sz="10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121" name="Google Shape;121;p11"/>
          <p:cNvPicPr preferRelativeResize="0"/>
          <p:nvPr/>
        </p:nvPicPr>
        <p:blipFill>
          <a:blip r:embed="rId6">
            <a:alphaModFix/>
          </a:blip>
          <a:stretch>
            <a:fillRect/>
          </a:stretch>
        </p:blipFill>
        <p:spPr>
          <a:xfrm>
            <a:off x="7936011" y="4989139"/>
            <a:ext cx="10125717" cy="5252546"/>
          </a:xfrm>
          <a:prstGeom prst="rect">
            <a:avLst/>
          </a:prstGeom>
          <a:noFill/>
          <a:ln>
            <a:noFill/>
          </a:ln>
        </p:spPr>
      </p:pic>
      <p:pic>
        <p:nvPicPr>
          <p:cNvPr id="3" name="Picture 2">
            <a:extLst>
              <a:ext uri="{FF2B5EF4-FFF2-40B4-BE49-F238E27FC236}">
                <a16:creationId xmlns:a16="http://schemas.microsoft.com/office/drawing/2014/main" id="{FC21EBC2-3B3B-BEA0-F65D-D0930715F392}"/>
              </a:ext>
            </a:extLst>
          </p:cNvPr>
          <p:cNvPicPr>
            <a:picLocks noChangeAspect="1"/>
          </p:cNvPicPr>
          <p:nvPr/>
        </p:nvPicPr>
        <p:blipFill>
          <a:blip r:embed="rId7"/>
          <a:srcRect l="5858"/>
          <a:stretch/>
        </p:blipFill>
        <p:spPr>
          <a:xfrm>
            <a:off x="14120448" y="311876"/>
            <a:ext cx="3633833" cy="1453860"/>
          </a:xfrm>
          <a:prstGeom prst="round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258">
          <a:extLst>
            <a:ext uri="{FF2B5EF4-FFF2-40B4-BE49-F238E27FC236}">
              <a16:creationId xmlns:a16="http://schemas.microsoft.com/office/drawing/2014/main" id="{4C76C8A6-C892-3E3F-FAE4-770D14CD6D4F}"/>
            </a:ext>
          </a:extLst>
        </p:cNvPr>
        <p:cNvGrpSpPr/>
        <p:nvPr/>
      </p:nvGrpSpPr>
      <p:grpSpPr>
        <a:xfrm>
          <a:off x="0" y="0"/>
          <a:ext cx="0" cy="0"/>
          <a:chOff x="0" y="0"/>
          <a:chExt cx="0" cy="0"/>
        </a:xfrm>
      </p:grpSpPr>
      <p:pic>
        <p:nvPicPr>
          <p:cNvPr id="259" name="Google Shape;259;p17">
            <a:extLst>
              <a:ext uri="{FF2B5EF4-FFF2-40B4-BE49-F238E27FC236}">
                <a16:creationId xmlns:a16="http://schemas.microsoft.com/office/drawing/2014/main" id="{E8D1DC26-77FB-9DCA-1EC1-B173876B7308}"/>
              </a:ext>
            </a:extLst>
          </p:cNvPr>
          <p:cNvPicPr preferRelativeResize="0"/>
          <p:nvPr/>
        </p:nvPicPr>
        <p:blipFill>
          <a:blip r:embed="rId3">
            <a:alphaModFix/>
          </a:blip>
          <a:stretch>
            <a:fillRect/>
          </a:stretch>
        </p:blipFill>
        <p:spPr>
          <a:xfrm>
            <a:off x="8056880" y="1432560"/>
            <a:ext cx="11938580" cy="13127030"/>
          </a:xfrm>
          <a:prstGeom prst="rect">
            <a:avLst/>
          </a:prstGeom>
          <a:noFill/>
          <a:ln>
            <a:noFill/>
          </a:ln>
        </p:spPr>
      </p:pic>
      <p:sp>
        <p:nvSpPr>
          <p:cNvPr id="5" name="Google Shape;168;p13">
            <a:extLst>
              <a:ext uri="{FF2B5EF4-FFF2-40B4-BE49-F238E27FC236}">
                <a16:creationId xmlns:a16="http://schemas.microsoft.com/office/drawing/2014/main" id="{EF0B500D-8F4C-D3EE-C998-BE79F29ACB5E}"/>
              </a:ext>
            </a:extLst>
          </p:cNvPr>
          <p:cNvSpPr/>
          <p:nvPr/>
        </p:nvSpPr>
        <p:spPr>
          <a:xfrm>
            <a:off x="1759636" y="3472179"/>
            <a:ext cx="2479855" cy="3704475"/>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60" name="Google Shape;260;p17">
            <a:extLst>
              <a:ext uri="{FF2B5EF4-FFF2-40B4-BE49-F238E27FC236}">
                <a16:creationId xmlns:a16="http://schemas.microsoft.com/office/drawing/2014/main" id="{289F2F69-3870-82AA-85C4-0726F62872FA}"/>
              </a:ext>
            </a:extLst>
          </p:cNvPr>
          <p:cNvPicPr preferRelativeResize="0"/>
          <p:nvPr/>
        </p:nvPicPr>
        <p:blipFill>
          <a:blip r:embed="rId4">
            <a:alphaModFix/>
          </a:blip>
          <a:stretch>
            <a:fillRect/>
          </a:stretch>
        </p:blipFill>
        <p:spPr>
          <a:xfrm>
            <a:off x="-5467735" y="-2144205"/>
            <a:ext cx="6980041" cy="9722642"/>
          </a:xfrm>
          <a:prstGeom prst="rect">
            <a:avLst/>
          </a:prstGeom>
          <a:noFill/>
          <a:ln>
            <a:noFill/>
          </a:ln>
        </p:spPr>
      </p:pic>
      <p:grpSp>
        <p:nvGrpSpPr>
          <p:cNvPr id="261" name="Google Shape;261;p17">
            <a:extLst>
              <a:ext uri="{FF2B5EF4-FFF2-40B4-BE49-F238E27FC236}">
                <a16:creationId xmlns:a16="http://schemas.microsoft.com/office/drawing/2014/main" id="{E4CA57BB-EF98-4ADF-570D-02188B7E3DBB}"/>
              </a:ext>
            </a:extLst>
          </p:cNvPr>
          <p:cNvGrpSpPr/>
          <p:nvPr/>
        </p:nvGrpSpPr>
        <p:grpSpPr>
          <a:xfrm>
            <a:off x="1729149" y="1331273"/>
            <a:ext cx="9955020" cy="1536112"/>
            <a:chOff x="0" y="-47625"/>
            <a:chExt cx="2737685" cy="502932"/>
          </a:xfrm>
        </p:grpSpPr>
        <p:sp>
          <p:nvSpPr>
            <p:cNvPr id="262" name="Google Shape;262;p17">
              <a:extLst>
                <a:ext uri="{FF2B5EF4-FFF2-40B4-BE49-F238E27FC236}">
                  <a16:creationId xmlns:a16="http://schemas.microsoft.com/office/drawing/2014/main" id="{46F7167B-8977-9377-C1D5-1E935DCF422A}"/>
                </a:ext>
              </a:extLst>
            </p:cNvPr>
            <p:cNvSpPr/>
            <p:nvPr/>
          </p:nvSpPr>
          <p:spPr>
            <a:xfrm>
              <a:off x="0" y="0"/>
              <a:ext cx="2737685" cy="455307"/>
            </a:xfrm>
            <a:custGeom>
              <a:avLst/>
              <a:gdLst/>
              <a:ahLst/>
              <a:cxnLst/>
              <a:rect l="l" t="t" r="r" b="b"/>
              <a:pathLst>
                <a:path w="2737685" h="455307" extrusionOk="0">
                  <a:moveTo>
                    <a:pt x="27776" y="0"/>
                  </a:moveTo>
                  <a:lnTo>
                    <a:pt x="2709909" y="0"/>
                  </a:lnTo>
                  <a:cubicBezTo>
                    <a:pt x="2725249" y="0"/>
                    <a:pt x="2737685" y="12436"/>
                    <a:pt x="2737685" y="27776"/>
                  </a:cubicBezTo>
                  <a:lnTo>
                    <a:pt x="2737685" y="427531"/>
                  </a:lnTo>
                  <a:cubicBezTo>
                    <a:pt x="2737685" y="434898"/>
                    <a:pt x="2734758" y="441963"/>
                    <a:pt x="2729549" y="447172"/>
                  </a:cubicBezTo>
                  <a:cubicBezTo>
                    <a:pt x="2724340" y="452381"/>
                    <a:pt x="2717275" y="455307"/>
                    <a:pt x="2709909" y="455307"/>
                  </a:cubicBezTo>
                  <a:lnTo>
                    <a:pt x="27776" y="455307"/>
                  </a:lnTo>
                  <a:cubicBezTo>
                    <a:pt x="20410" y="455307"/>
                    <a:pt x="13345" y="452381"/>
                    <a:pt x="8135" y="447172"/>
                  </a:cubicBezTo>
                  <a:cubicBezTo>
                    <a:pt x="2926" y="441963"/>
                    <a:pt x="0" y="434898"/>
                    <a:pt x="0" y="427531"/>
                  </a:cubicBezTo>
                  <a:lnTo>
                    <a:pt x="0" y="27776"/>
                  </a:lnTo>
                  <a:cubicBezTo>
                    <a:pt x="0" y="12436"/>
                    <a:pt x="12436" y="0"/>
                    <a:pt x="27776"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17">
              <a:extLst>
                <a:ext uri="{FF2B5EF4-FFF2-40B4-BE49-F238E27FC236}">
                  <a16:creationId xmlns:a16="http://schemas.microsoft.com/office/drawing/2014/main" id="{5FCD2056-B58B-C5E8-DE46-19AA2A702017}"/>
                </a:ext>
              </a:extLst>
            </p:cNvPr>
            <p:cNvSpPr txBox="1"/>
            <p:nvPr/>
          </p:nvSpPr>
          <p:spPr>
            <a:xfrm>
              <a:off x="0" y="-47625"/>
              <a:ext cx="2737685" cy="50293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64" name="Google Shape;264;p17">
            <a:extLst>
              <a:ext uri="{FF2B5EF4-FFF2-40B4-BE49-F238E27FC236}">
                <a16:creationId xmlns:a16="http://schemas.microsoft.com/office/drawing/2014/main" id="{8B892891-0A97-72AC-EAD4-D00C621688E9}"/>
              </a:ext>
            </a:extLst>
          </p:cNvPr>
          <p:cNvSpPr txBox="1"/>
          <p:nvPr/>
        </p:nvSpPr>
        <p:spPr>
          <a:xfrm>
            <a:off x="1512306" y="1637664"/>
            <a:ext cx="10232111" cy="92333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5000"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rPr>
              <a:t>SEBS/NJAES Development Team</a:t>
            </a:r>
            <a:endParaRPr kumimoji="0" sz="50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275" name="Google Shape;275;p17">
            <a:extLst>
              <a:ext uri="{FF2B5EF4-FFF2-40B4-BE49-F238E27FC236}">
                <a16:creationId xmlns:a16="http://schemas.microsoft.com/office/drawing/2014/main" id="{B2549FA9-ADCE-B926-BB52-DDFFF2102843}"/>
              </a:ext>
            </a:extLst>
          </p:cNvPr>
          <p:cNvPicPr preferRelativeResize="0"/>
          <p:nvPr/>
        </p:nvPicPr>
        <p:blipFill>
          <a:blip r:embed="rId5">
            <a:alphaModFix/>
          </a:blip>
          <a:stretch>
            <a:fillRect/>
          </a:stretch>
        </p:blipFill>
        <p:spPr>
          <a:xfrm>
            <a:off x="12467740" y="2812152"/>
            <a:ext cx="5241468" cy="5677313"/>
          </a:xfrm>
          <a:prstGeom prst="rect">
            <a:avLst/>
          </a:prstGeom>
          <a:noFill/>
          <a:ln>
            <a:noFill/>
          </a:ln>
        </p:spPr>
      </p:pic>
      <p:pic>
        <p:nvPicPr>
          <p:cNvPr id="2" name="Picture 1">
            <a:extLst>
              <a:ext uri="{FF2B5EF4-FFF2-40B4-BE49-F238E27FC236}">
                <a16:creationId xmlns:a16="http://schemas.microsoft.com/office/drawing/2014/main" id="{CCB8A95C-637F-46ED-DC81-EDE988BF0085}"/>
              </a:ext>
            </a:extLst>
          </p:cNvPr>
          <p:cNvPicPr>
            <a:picLocks noChangeAspect="1"/>
          </p:cNvPicPr>
          <p:nvPr/>
        </p:nvPicPr>
        <p:blipFill>
          <a:blip r:embed="rId6"/>
          <a:srcRect l="5858"/>
          <a:stretch/>
        </p:blipFill>
        <p:spPr>
          <a:xfrm>
            <a:off x="14120448" y="311876"/>
            <a:ext cx="3633833" cy="1453860"/>
          </a:xfrm>
          <a:prstGeom prst="roundRect">
            <a:avLst/>
          </a:prstGeom>
        </p:spPr>
      </p:pic>
      <p:pic>
        <p:nvPicPr>
          <p:cNvPr id="1026" name="Picture 2" descr="Gabrielle Peterson headshot.">
            <a:extLst>
              <a:ext uri="{FF2B5EF4-FFF2-40B4-BE49-F238E27FC236}">
                <a16:creationId xmlns:a16="http://schemas.microsoft.com/office/drawing/2014/main" id="{CC680779-9982-F960-D6DF-1EE5CFE18E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57820" y="3566564"/>
            <a:ext cx="2092360" cy="2784448"/>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168;p13">
            <a:extLst>
              <a:ext uri="{FF2B5EF4-FFF2-40B4-BE49-F238E27FC236}">
                <a16:creationId xmlns:a16="http://schemas.microsoft.com/office/drawing/2014/main" id="{9423BA03-E524-3137-E4F9-CBDA6C27E5B2}"/>
              </a:ext>
            </a:extLst>
          </p:cNvPr>
          <p:cNvSpPr/>
          <p:nvPr/>
        </p:nvSpPr>
        <p:spPr>
          <a:xfrm>
            <a:off x="4486821" y="3472179"/>
            <a:ext cx="2479855" cy="3704475"/>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28" name="Picture 4" descr="Vibu Udayaraj headshot.">
            <a:extLst>
              <a:ext uri="{FF2B5EF4-FFF2-40B4-BE49-F238E27FC236}">
                <a16:creationId xmlns:a16="http://schemas.microsoft.com/office/drawing/2014/main" id="{500A776E-2944-9D91-E051-3DF0425088C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2863" y="3566564"/>
            <a:ext cx="2092400" cy="2815403"/>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68;p13">
            <a:extLst>
              <a:ext uri="{FF2B5EF4-FFF2-40B4-BE49-F238E27FC236}">
                <a16:creationId xmlns:a16="http://schemas.microsoft.com/office/drawing/2014/main" id="{D9B72BE5-C4AF-67D9-818E-2FF1828209E2}"/>
              </a:ext>
            </a:extLst>
          </p:cNvPr>
          <p:cNvSpPr/>
          <p:nvPr/>
        </p:nvSpPr>
        <p:spPr>
          <a:xfrm>
            <a:off x="7162718" y="3472179"/>
            <a:ext cx="2479855" cy="3704475"/>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30" name="Picture 6" descr="Stella Campbell headshot.">
            <a:extLst>
              <a:ext uri="{FF2B5EF4-FFF2-40B4-BE49-F238E27FC236}">
                <a16:creationId xmlns:a16="http://schemas.microsoft.com/office/drawing/2014/main" id="{F9341D89-0FCE-B86E-ADAC-C39690F1ADE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26973" y="3566564"/>
            <a:ext cx="2135681" cy="2815404"/>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149;p12">
            <a:extLst>
              <a:ext uri="{FF2B5EF4-FFF2-40B4-BE49-F238E27FC236}">
                <a16:creationId xmlns:a16="http://schemas.microsoft.com/office/drawing/2014/main" id="{C1453839-9010-18B7-A3B8-F3EB66452903}"/>
              </a:ext>
            </a:extLst>
          </p:cNvPr>
          <p:cNvSpPr txBox="1"/>
          <p:nvPr/>
        </p:nvSpPr>
        <p:spPr>
          <a:xfrm>
            <a:off x="1873424" y="6476353"/>
            <a:ext cx="2092361" cy="51706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Barlow" panose="00000500000000000000" pitchFamily="2" charset="0"/>
                <a:cs typeface="Arial"/>
                <a:sym typeface="Arial"/>
              </a:rPr>
              <a:t>Gabrielle Peterson</a:t>
            </a: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Barlow" panose="00000500000000000000" pitchFamily="2" charset="0"/>
                <a:cs typeface="Arial"/>
                <a:sym typeface="Arial"/>
              </a:rPr>
              <a:t>Senior Director of Development </a:t>
            </a:r>
            <a:endParaRPr kumimoji="0" sz="12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p:txBody>
      </p:sp>
      <p:sp>
        <p:nvSpPr>
          <p:cNvPr id="8" name="Google Shape;149;p12">
            <a:extLst>
              <a:ext uri="{FF2B5EF4-FFF2-40B4-BE49-F238E27FC236}">
                <a16:creationId xmlns:a16="http://schemas.microsoft.com/office/drawing/2014/main" id="{0EB4D3ED-ABD1-4A25-3255-9DE6FDB81E27}"/>
              </a:ext>
            </a:extLst>
          </p:cNvPr>
          <p:cNvSpPr txBox="1"/>
          <p:nvPr/>
        </p:nvSpPr>
        <p:spPr>
          <a:xfrm>
            <a:off x="4626207" y="6451242"/>
            <a:ext cx="2438451" cy="51706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Barlow" panose="00000500000000000000" pitchFamily="2" charset="0"/>
                <a:cs typeface="Arial"/>
                <a:sym typeface="Arial"/>
              </a:rPr>
              <a:t>Vibu Udayaraj</a:t>
            </a: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Barlow" panose="00000500000000000000" pitchFamily="2" charset="0"/>
                <a:cs typeface="Arial"/>
                <a:sym typeface="Arial"/>
              </a:rPr>
              <a:t>Associate Director of Development</a:t>
            </a:r>
            <a:endParaRPr kumimoji="0" sz="12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p:txBody>
      </p:sp>
      <p:sp>
        <p:nvSpPr>
          <p:cNvPr id="9" name="Google Shape;149;p12">
            <a:extLst>
              <a:ext uri="{FF2B5EF4-FFF2-40B4-BE49-F238E27FC236}">
                <a16:creationId xmlns:a16="http://schemas.microsoft.com/office/drawing/2014/main" id="{BB57E21C-4036-4AC9-E255-472AEF2EA5AB}"/>
              </a:ext>
            </a:extLst>
          </p:cNvPr>
          <p:cNvSpPr txBox="1"/>
          <p:nvPr/>
        </p:nvSpPr>
        <p:spPr>
          <a:xfrm>
            <a:off x="7326973" y="6506786"/>
            <a:ext cx="2315600" cy="51706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Barlow" panose="00000500000000000000" pitchFamily="2" charset="0"/>
                <a:cs typeface="Arial"/>
                <a:sym typeface="Arial"/>
              </a:rPr>
              <a:t>Stella Campbell</a:t>
            </a: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Barlow" panose="00000500000000000000" pitchFamily="2" charset="0"/>
                <a:cs typeface="Arial"/>
                <a:sym typeface="Arial"/>
              </a:rPr>
              <a:t>Assistant Director of Development </a:t>
            </a:r>
            <a:endParaRPr kumimoji="0" sz="12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p:txBody>
      </p:sp>
    </p:spTree>
    <p:extLst>
      <p:ext uri="{BB962C8B-B14F-4D97-AF65-F5344CB8AC3E}">
        <p14:creationId xmlns:p14="http://schemas.microsoft.com/office/powerpoint/2010/main" val="2627106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430000" y="0"/>
            <a:ext cx="6858000" cy="10287000"/>
          </a:xfrm>
          <a:prstGeom prst="rect">
            <a:avLst/>
          </a:prstGeom>
        </p:spPr>
      </p:pic>
      <p:sp>
        <p:nvSpPr>
          <p:cNvPr id="3" name="Text 0"/>
          <p:cNvSpPr/>
          <p:nvPr/>
        </p:nvSpPr>
        <p:spPr>
          <a:xfrm>
            <a:off x="819746" y="966491"/>
            <a:ext cx="9162009" cy="731936"/>
          </a:xfrm>
          <a:prstGeom prst="rect">
            <a:avLst/>
          </a:prstGeom>
          <a:noFill/>
          <a:ln/>
        </p:spPr>
        <p:txBody>
          <a:bodyPr wrap="none" lIns="0" tIns="0" rIns="0" bIns="0" rtlCol="0" anchor="t"/>
          <a:lstStyle/>
          <a:p>
            <a:pPr marL="0" marR="0" lvl="0" indent="0" algn="l" defTabSz="914400" rtl="0" eaLnBrk="1" fontAlgn="auto" latinLnBrk="0" hangingPunct="1">
              <a:lnSpc>
                <a:spcPts val="5750"/>
              </a:lnSpc>
              <a:spcBef>
                <a:spcPts val="0"/>
              </a:spcBef>
              <a:spcAft>
                <a:spcPts val="0"/>
              </a:spcAft>
              <a:buClr>
                <a:srgbClr val="000000"/>
              </a:buClr>
              <a:buSzTx/>
              <a:buFont typeface="Arial"/>
              <a:buNone/>
              <a:tabLst/>
              <a:defRPr/>
            </a:pPr>
            <a:r>
              <a:rPr kumimoji="0" lang="en-US" sz="4563"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Gift Acceptance and Processing</a:t>
            </a:r>
            <a:endParaRPr kumimoji="0" lang="en-US" sz="4563" b="0" i="0" u="none" strike="noStrike" kern="0" cap="none" spc="0" normalizeH="0" baseline="0" noProof="0">
              <a:ln>
                <a:noFill/>
              </a:ln>
              <a:solidFill>
                <a:srgbClr val="000000"/>
              </a:solidFill>
              <a:effectLst/>
              <a:uLnTx/>
              <a:uFillTx/>
              <a:latin typeface="Arial"/>
              <a:cs typeface="Arial"/>
              <a:sym typeface="Arial"/>
            </a:endParaRPr>
          </a:p>
        </p:txBody>
      </p:sp>
      <p:pic>
        <p:nvPicPr>
          <p:cNvPr id="4" name="Image 1" descr="preencoded.png"/>
          <p:cNvPicPr>
            <a:picLocks noChangeAspect="1"/>
          </p:cNvPicPr>
          <p:nvPr/>
        </p:nvPicPr>
        <p:blipFill>
          <a:blip r:embed="rId4"/>
          <a:stretch>
            <a:fillRect/>
          </a:stretch>
        </p:blipFill>
        <p:spPr>
          <a:xfrm>
            <a:off x="819746" y="2049661"/>
            <a:ext cx="1171129" cy="1724025"/>
          </a:xfrm>
          <a:prstGeom prst="rect">
            <a:avLst/>
          </a:prstGeom>
        </p:spPr>
      </p:pic>
      <p:sp>
        <p:nvSpPr>
          <p:cNvPr id="5" name="Text 1"/>
          <p:cNvSpPr/>
          <p:nvPr/>
        </p:nvSpPr>
        <p:spPr>
          <a:xfrm>
            <a:off x="2342109" y="2049661"/>
            <a:ext cx="3414564" cy="365820"/>
          </a:xfrm>
          <a:prstGeom prst="rect">
            <a:avLst/>
          </a:prstGeom>
          <a:noFill/>
          <a:ln/>
        </p:spPr>
        <p:txBody>
          <a:bodyPr wrap="none" lIns="0" tIns="0" rIns="0" bIns="0" rtlCol="0" anchor="t"/>
          <a:lstStyle/>
          <a:p>
            <a:pPr marL="0" marR="0" lvl="0" indent="0" algn="l" defTabSz="914400" rtl="0" eaLnBrk="1" fontAlgn="auto" latinLnBrk="0" hangingPunct="1">
              <a:lnSpc>
                <a:spcPts val="2875"/>
              </a:lnSpc>
              <a:spcBef>
                <a:spcPts val="0"/>
              </a:spcBef>
              <a:spcAft>
                <a:spcPts val="0"/>
              </a:spcAft>
              <a:buClr>
                <a:srgbClr val="000000"/>
              </a:buClr>
              <a:buSzTx/>
              <a:buFont typeface="Arial"/>
              <a:buNone/>
              <a:tabLst/>
              <a:defRPr/>
            </a:pPr>
            <a:r>
              <a:rPr kumimoji="0" lang="en-US" sz="225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Centralized Processing:</a:t>
            </a:r>
            <a:endParaRPr kumimoji="0" lang="en-US" sz="2250" b="0" i="0" u="none" strike="noStrike" kern="0" cap="none" spc="0" normalizeH="0" baseline="0" noProof="0">
              <a:ln>
                <a:noFill/>
              </a:ln>
              <a:solidFill>
                <a:srgbClr val="000000"/>
              </a:solidFill>
              <a:effectLst/>
              <a:uLnTx/>
              <a:uFillTx/>
              <a:latin typeface="Arial"/>
              <a:cs typeface="Arial"/>
              <a:sym typeface="Arial"/>
            </a:endParaRPr>
          </a:p>
        </p:txBody>
      </p:sp>
      <p:sp>
        <p:nvSpPr>
          <p:cNvPr id="6" name="Text 2"/>
          <p:cNvSpPr/>
          <p:nvPr/>
        </p:nvSpPr>
        <p:spPr>
          <a:xfrm>
            <a:off x="2318989" y="2396281"/>
            <a:ext cx="8644338" cy="749499"/>
          </a:xfrm>
          <a:prstGeom prst="rect">
            <a:avLst/>
          </a:prstGeom>
          <a:noFill/>
          <a:ln/>
        </p:spPr>
        <p:txBody>
          <a:bodyPr wrap="square" lIns="0" tIns="0" rIns="0" bIns="0" rtlCol="0" anchor="t"/>
          <a:lstStyle/>
          <a:p>
            <a:pPr marL="0" marR="0" lvl="0" indent="0" algn="l" defTabSz="914400" rtl="0" eaLnBrk="1" fontAlgn="auto" latinLnBrk="0" hangingPunct="1">
              <a:lnSpc>
                <a:spcPts val="2938"/>
              </a:lnSpc>
              <a:spcBef>
                <a:spcPts val="0"/>
              </a:spcBef>
              <a:spcAft>
                <a:spcPts val="0"/>
              </a:spcAft>
              <a:buClr>
                <a:srgbClr val="000000"/>
              </a:buClr>
              <a:buSzTx/>
              <a:buFont typeface="Arial"/>
              <a:buNone/>
              <a:tabLst/>
              <a:defRPr/>
            </a:pPr>
            <a:r>
              <a:rPr kumimoji="0" lang="en-US" sz="1813"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All gifts, including cash, tangible and intangible personal property, and real property, must be directed through </a:t>
            </a:r>
            <a:r>
              <a:rPr kumimoji="0" lang="en-US" sz="1813" b="1"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Rutgers University Foundation (RUF)</a:t>
            </a:r>
            <a:r>
              <a:rPr kumimoji="0" lang="en-US" sz="1813"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 </a:t>
            </a:r>
            <a:r>
              <a:rPr kumimoji="0" lang="en-US" sz="1813" b="1"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Margaret Chang</a:t>
            </a:r>
            <a:r>
              <a:rPr kumimoji="0" lang="en-US" sz="1813"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 Senior Development Specialist in the Office of Development and Alumni Engagement is our main point of contact for gift processing.</a:t>
            </a:r>
            <a:endParaRPr kumimoji="0" lang="en-US" sz="1813" b="0" i="0" u="none" strike="noStrike" kern="0" cap="none" spc="0" normalizeH="0" baseline="0" noProof="0">
              <a:ln>
                <a:noFill/>
              </a:ln>
              <a:solidFill>
                <a:srgbClr val="000000"/>
              </a:solidFill>
              <a:effectLst/>
              <a:uLnTx/>
              <a:uFillTx/>
              <a:latin typeface="Arial"/>
              <a:cs typeface="Arial"/>
              <a:sym typeface="Arial"/>
            </a:endParaRPr>
          </a:p>
        </p:txBody>
      </p:sp>
      <p:pic>
        <p:nvPicPr>
          <p:cNvPr id="7" name="Image 2" descr="preencoded.png"/>
          <p:cNvPicPr>
            <a:picLocks noChangeAspect="1"/>
          </p:cNvPicPr>
          <p:nvPr/>
        </p:nvPicPr>
        <p:blipFill>
          <a:blip r:embed="rId5"/>
          <a:stretch>
            <a:fillRect/>
          </a:stretch>
        </p:blipFill>
        <p:spPr>
          <a:xfrm>
            <a:off x="819746" y="3773687"/>
            <a:ext cx="1171129" cy="2098774"/>
          </a:xfrm>
          <a:prstGeom prst="rect">
            <a:avLst/>
          </a:prstGeom>
        </p:spPr>
      </p:pic>
      <p:sp>
        <p:nvSpPr>
          <p:cNvPr id="8" name="Text 3"/>
          <p:cNvSpPr/>
          <p:nvPr/>
        </p:nvSpPr>
        <p:spPr>
          <a:xfrm>
            <a:off x="2342110" y="4007793"/>
            <a:ext cx="2927896" cy="365820"/>
          </a:xfrm>
          <a:prstGeom prst="rect">
            <a:avLst/>
          </a:prstGeom>
          <a:noFill/>
          <a:ln/>
        </p:spPr>
        <p:txBody>
          <a:bodyPr wrap="none" lIns="0" tIns="0" rIns="0" bIns="0" rtlCol="0" anchor="t"/>
          <a:lstStyle/>
          <a:p>
            <a:pPr marL="0" marR="0" lvl="0" indent="0" algn="l" defTabSz="914400" rtl="0" eaLnBrk="1" fontAlgn="auto" latinLnBrk="0" hangingPunct="1">
              <a:lnSpc>
                <a:spcPts val="2875"/>
              </a:lnSpc>
              <a:spcBef>
                <a:spcPts val="0"/>
              </a:spcBef>
              <a:spcAft>
                <a:spcPts val="0"/>
              </a:spcAft>
              <a:buClr>
                <a:srgbClr val="000000"/>
              </a:buClr>
              <a:buSzTx/>
              <a:buFont typeface="Arial"/>
              <a:buNone/>
              <a:tabLst/>
              <a:defRPr/>
            </a:pPr>
            <a:r>
              <a:rPr kumimoji="0" lang="en-US" sz="225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Documentation:</a:t>
            </a:r>
            <a:endParaRPr kumimoji="0" lang="en-US" sz="2250" b="0" i="0" u="none" strike="noStrike" kern="0" cap="none" spc="0" normalizeH="0" baseline="0" noProof="0">
              <a:ln>
                <a:noFill/>
              </a:ln>
              <a:solidFill>
                <a:srgbClr val="000000"/>
              </a:solidFill>
              <a:effectLst/>
              <a:uLnTx/>
              <a:uFillTx/>
              <a:latin typeface="Arial"/>
              <a:cs typeface="Arial"/>
              <a:sym typeface="Arial"/>
            </a:endParaRPr>
          </a:p>
        </p:txBody>
      </p:sp>
      <p:sp>
        <p:nvSpPr>
          <p:cNvPr id="9" name="Text 4"/>
          <p:cNvSpPr/>
          <p:nvPr/>
        </p:nvSpPr>
        <p:spPr>
          <a:xfrm>
            <a:off x="2342110" y="4514106"/>
            <a:ext cx="8268146" cy="1124248"/>
          </a:xfrm>
          <a:prstGeom prst="rect">
            <a:avLst/>
          </a:prstGeom>
          <a:noFill/>
          <a:ln/>
        </p:spPr>
        <p:txBody>
          <a:bodyPr wrap="square" lIns="0" tIns="0" rIns="0" bIns="0" rtlCol="0" anchor="t"/>
          <a:lstStyle/>
          <a:p>
            <a:pPr marL="0" marR="0" lvl="0" indent="0" algn="l" defTabSz="914400" rtl="0" eaLnBrk="1" fontAlgn="auto" latinLnBrk="0" hangingPunct="1">
              <a:lnSpc>
                <a:spcPts val="2938"/>
              </a:lnSpc>
              <a:spcBef>
                <a:spcPts val="0"/>
              </a:spcBef>
              <a:spcAft>
                <a:spcPts val="0"/>
              </a:spcAft>
              <a:buClr>
                <a:srgbClr val="000000"/>
              </a:buClr>
              <a:buSzTx/>
              <a:buFont typeface="Arial"/>
              <a:buNone/>
              <a:tabLst/>
              <a:defRPr/>
            </a:pPr>
            <a:r>
              <a:rPr kumimoji="0" lang="en-US" sz="1813"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University-affiliated individuals and departments soliciting gifts must report these activities to </a:t>
            </a:r>
            <a:r>
              <a:rPr kumimoji="0" lang="en-US" sz="1813" b="1"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RUF</a:t>
            </a:r>
            <a:r>
              <a:rPr kumimoji="0" lang="en-US" sz="1813"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 or SEBS development office. It is preferred to make the development office aware prior to soliciting gifts. </a:t>
            </a:r>
            <a:endParaRPr kumimoji="0" lang="en-US" sz="1813" b="0" i="0" u="none" strike="noStrike" kern="0" cap="none" spc="0" normalizeH="0" baseline="0" noProof="0">
              <a:ln>
                <a:noFill/>
              </a:ln>
              <a:solidFill>
                <a:srgbClr val="000000"/>
              </a:solidFill>
              <a:effectLst/>
              <a:uLnTx/>
              <a:uFillTx/>
              <a:latin typeface="Arial"/>
              <a:cs typeface="Arial"/>
              <a:sym typeface="Arial"/>
            </a:endParaRPr>
          </a:p>
        </p:txBody>
      </p:sp>
      <p:pic>
        <p:nvPicPr>
          <p:cNvPr id="10" name="Image 3" descr="preencoded.png"/>
          <p:cNvPicPr>
            <a:picLocks noChangeAspect="1"/>
          </p:cNvPicPr>
          <p:nvPr/>
        </p:nvPicPr>
        <p:blipFill>
          <a:blip r:embed="rId6"/>
          <a:stretch>
            <a:fillRect/>
          </a:stretch>
        </p:blipFill>
        <p:spPr>
          <a:xfrm>
            <a:off x="819746" y="5872460"/>
            <a:ext cx="1171129" cy="1724025"/>
          </a:xfrm>
          <a:prstGeom prst="rect">
            <a:avLst/>
          </a:prstGeom>
        </p:spPr>
      </p:pic>
      <p:sp>
        <p:nvSpPr>
          <p:cNvPr id="11" name="Text 5"/>
          <p:cNvSpPr/>
          <p:nvPr/>
        </p:nvSpPr>
        <p:spPr>
          <a:xfrm>
            <a:off x="2342109" y="6106566"/>
            <a:ext cx="4299049" cy="365820"/>
          </a:xfrm>
          <a:prstGeom prst="rect">
            <a:avLst/>
          </a:prstGeom>
          <a:noFill/>
          <a:ln/>
        </p:spPr>
        <p:txBody>
          <a:bodyPr wrap="none" lIns="0" tIns="0" rIns="0" bIns="0" rtlCol="0" anchor="t"/>
          <a:lstStyle/>
          <a:p>
            <a:pPr marL="0" marR="0" lvl="0" indent="0" algn="l" defTabSz="914400" rtl="0" eaLnBrk="1" fontAlgn="auto" latinLnBrk="0" hangingPunct="1">
              <a:lnSpc>
                <a:spcPts val="2875"/>
              </a:lnSpc>
              <a:spcBef>
                <a:spcPts val="0"/>
              </a:spcBef>
              <a:spcAft>
                <a:spcPts val="0"/>
              </a:spcAft>
              <a:buClr>
                <a:srgbClr val="000000"/>
              </a:buClr>
              <a:buSzTx/>
              <a:buFont typeface="Arial"/>
              <a:buNone/>
              <a:tabLst/>
              <a:defRPr/>
            </a:pPr>
            <a:r>
              <a:rPr kumimoji="0" lang="en-US" sz="225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Valuation &amp; Acknowledgment:</a:t>
            </a:r>
            <a:endParaRPr kumimoji="0" lang="en-US" sz="2250" b="0" i="0" u="none" strike="noStrike" kern="0" cap="none" spc="0" normalizeH="0" baseline="0" noProof="0">
              <a:ln>
                <a:noFill/>
              </a:ln>
              <a:solidFill>
                <a:srgbClr val="000000"/>
              </a:solidFill>
              <a:effectLst/>
              <a:uLnTx/>
              <a:uFillTx/>
              <a:latin typeface="Arial"/>
              <a:cs typeface="Arial"/>
              <a:sym typeface="Arial"/>
            </a:endParaRPr>
          </a:p>
        </p:txBody>
      </p:sp>
      <p:sp>
        <p:nvSpPr>
          <p:cNvPr id="12" name="Text 6"/>
          <p:cNvSpPr/>
          <p:nvPr/>
        </p:nvSpPr>
        <p:spPr>
          <a:xfrm>
            <a:off x="2342110" y="6612881"/>
            <a:ext cx="8268146" cy="749499"/>
          </a:xfrm>
          <a:prstGeom prst="rect">
            <a:avLst/>
          </a:prstGeom>
          <a:noFill/>
          <a:ln/>
        </p:spPr>
        <p:txBody>
          <a:bodyPr wrap="square" lIns="0" tIns="0" rIns="0" bIns="0" rtlCol="0" anchor="t"/>
          <a:lstStyle/>
          <a:p>
            <a:pPr marL="0" marR="0" lvl="0" indent="0" algn="l" defTabSz="914400" rtl="0" eaLnBrk="1" fontAlgn="auto" latinLnBrk="0" hangingPunct="1">
              <a:lnSpc>
                <a:spcPts val="2938"/>
              </a:lnSpc>
              <a:spcBef>
                <a:spcPts val="0"/>
              </a:spcBef>
              <a:spcAft>
                <a:spcPts val="0"/>
              </a:spcAft>
              <a:buClr>
                <a:srgbClr val="000000"/>
              </a:buClr>
              <a:buSzTx/>
              <a:buFont typeface="Arial"/>
              <a:buNone/>
              <a:tabLst/>
              <a:defRPr/>
            </a:pPr>
            <a:r>
              <a:rPr kumimoji="0" lang="en-US" sz="1813" b="1"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RUF</a:t>
            </a:r>
            <a:r>
              <a:rPr kumimoji="0" lang="en-US" sz="1813"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 handles gift valuation and acknowledgment to ensure proper tax receipting, and compliance with donor intent. </a:t>
            </a:r>
            <a:endParaRPr kumimoji="0" lang="en-US" sz="1813" b="0" i="0" u="none" strike="noStrike" kern="0" cap="none" spc="0" normalizeH="0" baseline="0" noProof="0">
              <a:ln>
                <a:noFill/>
              </a:ln>
              <a:solidFill>
                <a:srgbClr val="000000"/>
              </a:solidFill>
              <a:effectLst/>
              <a:uLnTx/>
              <a:uFillTx/>
              <a:latin typeface="Arial"/>
              <a:cs typeface="Arial"/>
              <a:sym typeface="Arial"/>
            </a:endParaRPr>
          </a:p>
        </p:txBody>
      </p:sp>
      <p:pic>
        <p:nvPicPr>
          <p:cNvPr id="13" name="Image 4" descr="preencoded.png"/>
          <p:cNvPicPr>
            <a:picLocks noChangeAspect="1"/>
          </p:cNvPicPr>
          <p:nvPr/>
        </p:nvPicPr>
        <p:blipFill>
          <a:blip r:embed="rId7"/>
          <a:stretch>
            <a:fillRect/>
          </a:stretch>
        </p:blipFill>
        <p:spPr>
          <a:xfrm>
            <a:off x="819746" y="7596485"/>
            <a:ext cx="1171129" cy="1724025"/>
          </a:xfrm>
          <a:prstGeom prst="rect">
            <a:avLst/>
          </a:prstGeom>
        </p:spPr>
      </p:pic>
      <p:sp>
        <p:nvSpPr>
          <p:cNvPr id="14" name="Text 7"/>
          <p:cNvSpPr/>
          <p:nvPr/>
        </p:nvSpPr>
        <p:spPr>
          <a:xfrm>
            <a:off x="2342110" y="7830591"/>
            <a:ext cx="2927896" cy="365820"/>
          </a:xfrm>
          <a:prstGeom prst="rect">
            <a:avLst/>
          </a:prstGeom>
          <a:noFill/>
          <a:ln/>
        </p:spPr>
        <p:txBody>
          <a:bodyPr wrap="none" lIns="0" tIns="0" rIns="0" bIns="0" rtlCol="0" anchor="t"/>
          <a:lstStyle/>
          <a:p>
            <a:pPr marL="0" marR="0" lvl="0" indent="0" algn="l" defTabSz="914400" rtl="0" eaLnBrk="1" fontAlgn="auto" latinLnBrk="0" hangingPunct="1">
              <a:lnSpc>
                <a:spcPts val="2875"/>
              </a:lnSpc>
              <a:spcBef>
                <a:spcPts val="0"/>
              </a:spcBef>
              <a:spcAft>
                <a:spcPts val="0"/>
              </a:spcAft>
              <a:buClr>
                <a:srgbClr val="000000"/>
              </a:buClr>
              <a:buSzTx/>
              <a:buFont typeface="Arial"/>
              <a:buNone/>
              <a:tabLst/>
              <a:defRPr/>
            </a:pPr>
            <a:r>
              <a:rPr kumimoji="0" lang="en-US" sz="225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Coordination:</a:t>
            </a:r>
            <a:endParaRPr kumimoji="0" lang="en-US" sz="2250" b="0" i="0" u="none" strike="noStrike" kern="0" cap="none" spc="0" normalizeH="0" baseline="0" noProof="0">
              <a:ln>
                <a:noFill/>
              </a:ln>
              <a:solidFill>
                <a:srgbClr val="000000"/>
              </a:solidFill>
              <a:effectLst/>
              <a:uLnTx/>
              <a:uFillTx/>
              <a:latin typeface="Arial"/>
              <a:cs typeface="Arial"/>
              <a:sym typeface="Arial"/>
            </a:endParaRPr>
          </a:p>
        </p:txBody>
      </p:sp>
      <p:sp>
        <p:nvSpPr>
          <p:cNvPr id="15" name="Text 8"/>
          <p:cNvSpPr/>
          <p:nvPr/>
        </p:nvSpPr>
        <p:spPr>
          <a:xfrm>
            <a:off x="2342110" y="8336906"/>
            <a:ext cx="8268146" cy="749499"/>
          </a:xfrm>
          <a:prstGeom prst="rect">
            <a:avLst/>
          </a:prstGeom>
          <a:noFill/>
          <a:ln/>
        </p:spPr>
        <p:txBody>
          <a:bodyPr wrap="square" lIns="0" tIns="0" rIns="0" bIns="0" rtlCol="0" anchor="t"/>
          <a:lstStyle/>
          <a:p>
            <a:pPr marL="0" marR="0" lvl="0" indent="0" algn="l" defTabSz="914400" rtl="0" eaLnBrk="1" fontAlgn="auto" latinLnBrk="0" hangingPunct="1">
              <a:lnSpc>
                <a:spcPts val="2938"/>
              </a:lnSpc>
              <a:spcBef>
                <a:spcPts val="0"/>
              </a:spcBef>
              <a:spcAft>
                <a:spcPts val="0"/>
              </a:spcAft>
              <a:buClr>
                <a:srgbClr val="000000"/>
              </a:buClr>
              <a:buSzTx/>
              <a:buFont typeface="Arial"/>
              <a:buNone/>
              <a:tabLst/>
              <a:defRPr/>
            </a:pPr>
            <a:r>
              <a:rPr kumimoji="0" lang="en-US" sz="1813"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Consult </a:t>
            </a:r>
            <a:r>
              <a:rPr kumimoji="0" lang="en-US" sz="1813" b="1"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Procurement</a:t>
            </a:r>
            <a:r>
              <a:rPr kumimoji="0" lang="en-US" sz="1813"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 for in-kind gifts and </a:t>
            </a:r>
            <a:r>
              <a:rPr kumimoji="0" lang="en-US" sz="1813" b="1"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Facilities</a:t>
            </a:r>
            <a:r>
              <a:rPr kumimoji="0" lang="en-US" sz="1813"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 for capital or in-kind gifts.</a:t>
            </a:r>
            <a:endParaRPr kumimoji="0" lang="en-US" sz="1813" b="0" i="0" u="none" strike="noStrike" kern="0" cap="none" spc="0" normalizeH="0" baseline="0" noProof="0">
              <a:ln>
                <a:noFill/>
              </a:ln>
              <a:solidFill>
                <a:srgbClr val="000000"/>
              </a:solidFill>
              <a:effectLst/>
              <a:uLnTx/>
              <a:uFillTx/>
              <a:latin typeface="Arial"/>
              <a:cs typeface="Arial"/>
              <a:sym typeface="Arial"/>
            </a:endParaRPr>
          </a:p>
        </p:txBody>
      </p:sp>
      <p:pic>
        <p:nvPicPr>
          <p:cNvPr id="16" name="Picture 15">
            <a:extLst>
              <a:ext uri="{FF2B5EF4-FFF2-40B4-BE49-F238E27FC236}">
                <a16:creationId xmlns:a16="http://schemas.microsoft.com/office/drawing/2014/main" id="{D50FAF8D-9CD1-F8A7-A05A-99D1A247B563}"/>
              </a:ext>
            </a:extLst>
          </p:cNvPr>
          <p:cNvPicPr>
            <a:picLocks noChangeAspect="1"/>
          </p:cNvPicPr>
          <p:nvPr/>
        </p:nvPicPr>
        <p:blipFill>
          <a:blip r:embed="rId8"/>
          <a:srcRect l="5858"/>
          <a:stretch/>
        </p:blipFill>
        <p:spPr>
          <a:xfrm>
            <a:off x="14120448" y="311876"/>
            <a:ext cx="3633833" cy="1453860"/>
          </a:xfrm>
          <a:prstGeom prst="round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334"/>
        <p:cNvGrpSpPr/>
        <p:nvPr/>
      </p:nvGrpSpPr>
      <p:grpSpPr>
        <a:xfrm>
          <a:off x="0" y="0"/>
          <a:ext cx="0" cy="0"/>
          <a:chOff x="0" y="0"/>
          <a:chExt cx="0" cy="0"/>
        </a:xfrm>
      </p:grpSpPr>
      <p:grpSp>
        <p:nvGrpSpPr>
          <p:cNvPr id="19" name="Google Shape;288;p18">
            <a:extLst>
              <a:ext uri="{FF2B5EF4-FFF2-40B4-BE49-F238E27FC236}">
                <a16:creationId xmlns:a16="http://schemas.microsoft.com/office/drawing/2014/main" id="{683C405D-D5E8-0B3A-03F4-F122D50921B7}"/>
              </a:ext>
            </a:extLst>
          </p:cNvPr>
          <p:cNvGrpSpPr/>
          <p:nvPr/>
        </p:nvGrpSpPr>
        <p:grpSpPr>
          <a:xfrm>
            <a:off x="11020190" y="5500621"/>
            <a:ext cx="3961861" cy="2001923"/>
            <a:chOff x="0" y="-47625"/>
            <a:chExt cx="398076" cy="449992"/>
          </a:xfrm>
        </p:grpSpPr>
        <p:sp>
          <p:nvSpPr>
            <p:cNvPr id="20" name="Google Shape;289;p18">
              <a:extLst>
                <a:ext uri="{FF2B5EF4-FFF2-40B4-BE49-F238E27FC236}">
                  <a16:creationId xmlns:a16="http://schemas.microsoft.com/office/drawing/2014/main" id="{D1C17271-AF62-1054-1052-0200E2FD178B}"/>
                </a:ext>
              </a:extLst>
            </p:cNvPr>
            <p:cNvSpPr/>
            <p:nvPr/>
          </p:nvSpPr>
          <p:spPr>
            <a:xfrm>
              <a:off x="2347" y="6638"/>
              <a:ext cx="395729" cy="395729"/>
            </a:xfrm>
            <a:custGeom>
              <a:avLst/>
              <a:gdLst/>
              <a:ahLst/>
              <a:cxnLst/>
              <a:rect l="l" t="t" r="r" b="b"/>
              <a:pathLst>
                <a:path w="395729" h="395729" extrusionOk="0">
                  <a:moveTo>
                    <a:pt x="149425" y="0"/>
                  </a:moveTo>
                  <a:lnTo>
                    <a:pt x="246304" y="0"/>
                  </a:lnTo>
                  <a:cubicBezTo>
                    <a:pt x="328829" y="0"/>
                    <a:pt x="395729" y="66900"/>
                    <a:pt x="395729" y="149425"/>
                  </a:cubicBezTo>
                  <a:lnTo>
                    <a:pt x="395729" y="246304"/>
                  </a:lnTo>
                  <a:cubicBezTo>
                    <a:pt x="395729" y="285934"/>
                    <a:pt x="379986" y="323941"/>
                    <a:pt x="351963" y="351963"/>
                  </a:cubicBezTo>
                  <a:cubicBezTo>
                    <a:pt x="323941" y="379986"/>
                    <a:pt x="285934" y="395729"/>
                    <a:pt x="246304" y="395729"/>
                  </a:cubicBezTo>
                  <a:lnTo>
                    <a:pt x="149425" y="395729"/>
                  </a:lnTo>
                  <a:cubicBezTo>
                    <a:pt x="109795" y="395729"/>
                    <a:pt x="71788" y="379986"/>
                    <a:pt x="43766" y="351963"/>
                  </a:cubicBezTo>
                  <a:cubicBezTo>
                    <a:pt x="15743" y="323941"/>
                    <a:pt x="0" y="285934"/>
                    <a:pt x="0" y="246304"/>
                  </a:cubicBezTo>
                  <a:lnTo>
                    <a:pt x="0" y="149425"/>
                  </a:lnTo>
                  <a:cubicBezTo>
                    <a:pt x="0" y="109795"/>
                    <a:pt x="15743" y="71788"/>
                    <a:pt x="43766" y="43766"/>
                  </a:cubicBezTo>
                  <a:cubicBezTo>
                    <a:pt x="71788" y="15743"/>
                    <a:pt x="109795" y="0"/>
                    <a:pt x="149425"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90;p18">
              <a:extLst>
                <a:ext uri="{FF2B5EF4-FFF2-40B4-BE49-F238E27FC236}">
                  <a16:creationId xmlns:a16="http://schemas.microsoft.com/office/drawing/2014/main" id="{2787BED2-E9D9-070C-589E-589AB09BBC24}"/>
                </a:ext>
              </a:extLst>
            </p:cNvPr>
            <p:cNvSpPr txBox="1"/>
            <p:nvPr/>
          </p:nvSpPr>
          <p:spPr>
            <a:xfrm>
              <a:off x="0" y="-47625"/>
              <a:ext cx="395729" cy="44335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6" name="Google Shape;288;p18">
            <a:extLst>
              <a:ext uri="{FF2B5EF4-FFF2-40B4-BE49-F238E27FC236}">
                <a16:creationId xmlns:a16="http://schemas.microsoft.com/office/drawing/2014/main" id="{CD2375EB-F07D-EF5C-5EA8-5683E1B80B01}"/>
              </a:ext>
            </a:extLst>
          </p:cNvPr>
          <p:cNvGrpSpPr/>
          <p:nvPr/>
        </p:nvGrpSpPr>
        <p:grpSpPr>
          <a:xfrm>
            <a:off x="6148675" y="5515387"/>
            <a:ext cx="3961861" cy="2001923"/>
            <a:chOff x="0" y="-47625"/>
            <a:chExt cx="398076" cy="449992"/>
          </a:xfrm>
        </p:grpSpPr>
        <p:sp>
          <p:nvSpPr>
            <p:cNvPr id="17" name="Google Shape;289;p18">
              <a:extLst>
                <a:ext uri="{FF2B5EF4-FFF2-40B4-BE49-F238E27FC236}">
                  <a16:creationId xmlns:a16="http://schemas.microsoft.com/office/drawing/2014/main" id="{7D79D50D-746B-ADAE-E057-F6328939C20C}"/>
                </a:ext>
              </a:extLst>
            </p:cNvPr>
            <p:cNvSpPr/>
            <p:nvPr/>
          </p:nvSpPr>
          <p:spPr>
            <a:xfrm>
              <a:off x="2347" y="6638"/>
              <a:ext cx="395729" cy="395729"/>
            </a:xfrm>
            <a:custGeom>
              <a:avLst/>
              <a:gdLst/>
              <a:ahLst/>
              <a:cxnLst/>
              <a:rect l="l" t="t" r="r" b="b"/>
              <a:pathLst>
                <a:path w="395729" h="395729" extrusionOk="0">
                  <a:moveTo>
                    <a:pt x="149425" y="0"/>
                  </a:moveTo>
                  <a:lnTo>
                    <a:pt x="246304" y="0"/>
                  </a:lnTo>
                  <a:cubicBezTo>
                    <a:pt x="328829" y="0"/>
                    <a:pt x="395729" y="66900"/>
                    <a:pt x="395729" y="149425"/>
                  </a:cubicBezTo>
                  <a:lnTo>
                    <a:pt x="395729" y="246304"/>
                  </a:lnTo>
                  <a:cubicBezTo>
                    <a:pt x="395729" y="285934"/>
                    <a:pt x="379986" y="323941"/>
                    <a:pt x="351963" y="351963"/>
                  </a:cubicBezTo>
                  <a:cubicBezTo>
                    <a:pt x="323941" y="379986"/>
                    <a:pt x="285934" y="395729"/>
                    <a:pt x="246304" y="395729"/>
                  </a:cubicBezTo>
                  <a:lnTo>
                    <a:pt x="149425" y="395729"/>
                  </a:lnTo>
                  <a:cubicBezTo>
                    <a:pt x="109795" y="395729"/>
                    <a:pt x="71788" y="379986"/>
                    <a:pt x="43766" y="351963"/>
                  </a:cubicBezTo>
                  <a:cubicBezTo>
                    <a:pt x="15743" y="323941"/>
                    <a:pt x="0" y="285934"/>
                    <a:pt x="0" y="246304"/>
                  </a:cubicBezTo>
                  <a:lnTo>
                    <a:pt x="0" y="149425"/>
                  </a:lnTo>
                  <a:cubicBezTo>
                    <a:pt x="0" y="109795"/>
                    <a:pt x="15743" y="71788"/>
                    <a:pt x="43766" y="43766"/>
                  </a:cubicBezTo>
                  <a:cubicBezTo>
                    <a:pt x="71788" y="15743"/>
                    <a:pt x="109795" y="0"/>
                    <a:pt x="149425"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90;p18">
              <a:extLst>
                <a:ext uri="{FF2B5EF4-FFF2-40B4-BE49-F238E27FC236}">
                  <a16:creationId xmlns:a16="http://schemas.microsoft.com/office/drawing/2014/main" id="{028F4AC3-F9FA-F0B6-F88D-8F7772CB3674}"/>
                </a:ext>
              </a:extLst>
            </p:cNvPr>
            <p:cNvSpPr txBox="1"/>
            <p:nvPr/>
          </p:nvSpPr>
          <p:spPr>
            <a:xfrm>
              <a:off x="0" y="-47625"/>
              <a:ext cx="395729" cy="44335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 name="Google Shape;288;p18">
            <a:extLst>
              <a:ext uri="{FF2B5EF4-FFF2-40B4-BE49-F238E27FC236}">
                <a16:creationId xmlns:a16="http://schemas.microsoft.com/office/drawing/2014/main" id="{1621EE2C-2DE6-E9CD-C8A2-DD873129AF2F}"/>
              </a:ext>
            </a:extLst>
          </p:cNvPr>
          <p:cNvGrpSpPr/>
          <p:nvPr/>
        </p:nvGrpSpPr>
        <p:grpSpPr>
          <a:xfrm>
            <a:off x="1250218" y="5545054"/>
            <a:ext cx="3961861" cy="2001923"/>
            <a:chOff x="0" y="-47625"/>
            <a:chExt cx="398076" cy="449992"/>
          </a:xfrm>
        </p:grpSpPr>
        <p:sp>
          <p:nvSpPr>
            <p:cNvPr id="7" name="Google Shape;289;p18">
              <a:extLst>
                <a:ext uri="{FF2B5EF4-FFF2-40B4-BE49-F238E27FC236}">
                  <a16:creationId xmlns:a16="http://schemas.microsoft.com/office/drawing/2014/main" id="{89311A85-6BC9-C81E-EBBD-48C98518E26B}"/>
                </a:ext>
              </a:extLst>
            </p:cNvPr>
            <p:cNvSpPr/>
            <p:nvPr/>
          </p:nvSpPr>
          <p:spPr>
            <a:xfrm>
              <a:off x="2347" y="6638"/>
              <a:ext cx="395729" cy="395729"/>
            </a:xfrm>
            <a:custGeom>
              <a:avLst/>
              <a:gdLst/>
              <a:ahLst/>
              <a:cxnLst/>
              <a:rect l="l" t="t" r="r" b="b"/>
              <a:pathLst>
                <a:path w="395729" h="395729" extrusionOk="0">
                  <a:moveTo>
                    <a:pt x="149425" y="0"/>
                  </a:moveTo>
                  <a:lnTo>
                    <a:pt x="246304" y="0"/>
                  </a:lnTo>
                  <a:cubicBezTo>
                    <a:pt x="328829" y="0"/>
                    <a:pt x="395729" y="66900"/>
                    <a:pt x="395729" y="149425"/>
                  </a:cubicBezTo>
                  <a:lnTo>
                    <a:pt x="395729" y="246304"/>
                  </a:lnTo>
                  <a:cubicBezTo>
                    <a:pt x="395729" y="285934"/>
                    <a:pt x="379986" y="323941"/>
                    <a:pt x="351963" y="351963"/>
                  </a:cubicBezTo>
                  <a:cubicBezTo>
                    <a:pt x="323941" y="379986"/>
                    <a:pt x="285934" y="395729"/>
                    <a:pt x="246304" y="395729"/>
                  </a:cubicBezTo>
                  <a:lnTo>
                    <a:pt x="149425" y="395729"/>
                  </a:lnTo>
                  <a:cubicBezTo>
                    <a:pt x="109795" y="395729"/>
                    <a:pt x="71788" y="379986"/>
                    <a:pt x="43766" y="351963"/>
                  </a:cubicBezTo>
                  <a:cubicBezTo>
                    <a:pt x="15743" y="323941"/>
                    <a:pt x="0" y="285934"/>
                    <a:pt x="0" y="246304"/>
                  </a:cubicBezTo>
                  <a:lnTo>
                    <a:pt x="0" y="149425"/>
                  </a:lnTo>
                  <a:cubicBezTo>
                    <a:pt x="0" y="109795"/>
                    <a:pt x="15743" y="71788"/>
                    <a:pt x="43766" y="43766"/>
                  </a:cubicBezTo>
                  <a:cubicBezTo>
                    <a:pt x="71788" y="15743"/>
                    <a:pt x="109795" y="0"/>
                    <a:pt x="149425"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90;p18">
              <a:extLst>
                <a:ext uri="{FF2B5EF4-FFF2-40B4-BE49-F238E27FC236}">
                  <a16:creationId xmlns:a16="http://schemas.microsoft.com/office/drawing/2014/main" id="{B1E9989D-5D2E-A52F-6580-DC173FEBE10A}"/>
                </a:ext>
              </a:extLst>
            </p:cNvPr>
            <p:cNvSpPr txBox="1"/>
            <p:nvPr/>
          </p:nvSpPr>
          <p:spPr>
            <a:xfrm>
              <a:off x="0" y="-47625"/>
              <a:ext cx="395729" cy="44335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 name="Google Shape;263;p17">
            <a:extLst>
              <a:ext uri="{FF2B5EF4-FFF2-40B4-BE49-F238E27FC236}">
                <a16:creationId xmlns:a16="http://schemas.microsoft.com/office/drawing/2014/main" id="{1D40B832-A0DA-A4A1-B7B8-25B37391173B}"/>
              </a:ext>
            </a:extLst>
          </p:cNvPr>
          <p:cNvSpPr txBox="1"/>
          <p:nvPr/>
        </p:nvSpPr>
        <p:spPr>
          <a:xfrm>
            <a:off x="1166559" y="1828176"/>
            <a:ext cx="14093762" cy="1197631"/>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35" name="Google Shape;335;p20"/>
          <p:cNvPicPr preferRelativeResize="0"/>
          <p:nvPr/>
        </p:nvPicPr>
        <p:blipFill>
          <a:blip r:embed="rId3">
            <a:alphaModFix/>
          </a:blip>
          <a:stretch>
            <a:fillRect/>
          </a:stretch>
        </p:blipFill>
        <p:spPr>
          <a:xfrm>
            <a:off x="-9084927" y="-8629126"/>
            <a:ext cx="13739022" cy="13772626"/>
          </a:xfrm>
          <a:prstGeom prst="rect">
            <a:avLst/>
          </a:prstGeom>
          <a:noFill/>
          <a:ln>
            <a:noFill/>
          </a:ln>
        </p:spPr>
      </p:pic>
      <p:pic>
        <p:nvPicPr>
          <p:cNvPr id="336" name="Google Shape;336;p20"/>
          <p:cNvPicPr preferRelativeResize="0"/>
          <p:nvPr/>
        </p:nvPicPr>
        <p:blipFill>
          <a:blip r:embed="rId4">
            <a:alphaModFix/>
          </a:blip>
          <a:stretch>
            <a:fillRect/>
          </a:stretch>
        </p:blipFill>
        <p:spPr>
          <a:xfrm>
            <a:off x="11996620" y="4458744"/>
            <a:ext cx="8081035" cy="9225342"/>
          </a:xfrm>
          <a:prstGeom prst="rect">
            <a:avLst/>
          </a:prstGeom>
          <a:noFill/>
          <a:ln>
            <a:noFill/>
          </a:ln>
        </p:spPr>
      </p:pic>
      <p:sp>
        <p:nvSpPr>
          <p:cNvPr id="340" name="Google Shape;340;p20"/>
          <p:cNvSpPr txBox="1"/>
          <p:nvPr/>
        </p:nvSpPr>
        <p:spPr>
          <a:xfrm>
            <a:off x="1250219" y="1658322"/>
            <a:ext cx="14010102" cy="147732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8000" b="1" i="0" u="none" strike="noStrike" kern="0" cap="none" spc="0" normalizeH="0" baseline="0" noProof="0">
                <a:ln>
                  <a:noFill/>
                </a:ln>
                <a:solidFill>
                  <a:srgbClr val="1D1638"/>
                </a:solidFill>
                <a:effectLst/>
                <a:uLnTx/>
                <a:uFillTx/>
                <a:latin typeface="Zilla Slab" panose="020B0604020202020204" charset="0"/>
                <a:ea typeface="Zilla Slab" panose="020B0604020202020204" charset="0"/>
                <a:cs typeface="Lilita One"/>
                <a:sym typeface="Lilita One"/>
              </a:rPr>
              <a:t>Non-Cash Gifts</a:t>
            </a:r>
            <a:endParaRPr kumimoji="0" sz="80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sp>
        <p:nvSpPr>
          <p:cNvPr id="341" name="Google Shape;341;p20"/>
          <p:cNvSpPr txBox="1"/>
          <p:nvPr/>
        </p:nvSpPr>
        <p:spPr>
          <a:xfrm>
            <a:off x="1250218" y="5968603"/>
            <a:ext cx="3938502" cy="1477328"/>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4000" b="0" i="0" u="none" strike="noStrike" kern="0" cap="none" spc="0" normalizeH="0" baseline="0" noProof="0">
                <a:ln>
                  <a:noFill/>
                </a:ln>
                <a:solidFill>
                  <a:srgbClr val="FFFFFF"/>
                </a:solidFill>
                <a:effectLst/>
                <a:uLnTx/>
                <a:uFillTx/>
                <a:latin typeface="Lilita One"/>
                <a:ea typeface="Lilita One"/>
                <a:cs typeface="Lilita One"/>
                <a:sym typeface="Lilita One"/>
              </a:rPr>
              <a:t>Development Office</a:t>
            </a:r>
            <a:endParaRPr kumimoji="0" sz="4000" b="0" i="0" u="none" strike="noStrike" kern="0" cap="none" spc="0" normalizeH="0" baseline="0" noProof="0">
              <a:ln>
                <a:noFill/>
              </a:ln>
              <a:solidFill>
                <a:srgbClr val="FFFFFF"/>
              </a:solidFill>
              <a:effectLst/>
              <a:uLnTx/>
              <a:uFillTx/>
              <a:latin typeface="Lilita One"/>
              <a:ea typeface="Lilita One"/>
              <a:cs typeface="Lilita One"/>
              <a:sym typeface="Lilita One"/>
            </a:endParaRPr>
          </a:p>
        </p:txBody>
      </p:sp>
      <p:sp>
        <p:nvSpPr>
          <p:cNvPr id="342" name="Google Shape;342;p20"/>
          <p:cNvSpPr txBox="1"/>
          <p:nvPr/>
        </p:nvSpPr>
        <p:spPr>
          <a:xfrm>
            <a:off x="6255868" y="5926435"/>
            <a:ext cx="3915143" cy="1477328"/>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4000" b="0" i="0" u="none" strike="noStrike" kern="0" cap="none" spc="0" normalizeH="0" baseline="0" noProof="0">
                <a:ln>
                  <a:noFill/>
                </a:ln>
                <a:solidFill>
                  <a:srgbClr val="FFFFFF"/>
                </a:solidFill>
                <a:effectLst/>
                <a:uLnTx/>
                <a:uFillTx/>
                <a:latin typeface="Lilita One"/>
                <a:ea typeface="Lilita One"/>
                <a:cs typeface="Lilita One"/>
                <a:sym typeface="Lilita One"/>
              </a:rPr>
              <a:t>University Procurement</a:t>
            </a:r>
            <a:endParaRPr kumimoji="0" sz="4000" b="0" i="0" u="none" strike="noStrike" kern="0" cap="none" spc="0" normalizeH="0" baseline="0" noProof="0">
              <a:ln>
                <a:noFill/>
              </a:ln>
              <a:solidFill>
                <a:srgbClr val="FFFFFF"/>
              </a:solidFill>
              <a:effectLst/>
              <a:uLnTx/>
              <a:uFillTx/>
              <a:latin typeface="Lilita One"/>
              <a:ea typeface="Lilita One"/>
              <a:cs typeface="Lilita One"/>
              <a:sym typeface="Lilita One"/>
            </a:endParaRPr>
          </a:p>
        </p:txBody>
      </p:sp>
      <p:sp>
        <p:nvSpPr>
          <p:cNvPr id="343" name="Google Shape;343;p20"/>
          <p:cNvSpPr txBox="1"/>
          <p:nvPr/>
        </p:nvSpPr>
        <p:spPr>
          <a:xfrm>
            <a:off x="1684420" y="7728106"/>
            <a:ext cx="3251488" cy="90486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100" b="0" i="0" u="none" strike="noStrike" kern="0" cap="none" spc="0" normalizeH="0" baseline="0" noProof="0">
                <a:ln>
                  <a:noFill/>
                </a:ln>
                <a:solidFill>
                  <a:srgbClr val="1D1638"/>
                </a:solidFill>
                <a:effectLst/>
                <a:uLnTx/>
                <a:uFillTx/>
                <a:latin typeface="Arial"/>
                <a:ea typeface="Arial"/>
                <a:cs typeface="Arial"/>
                <a:sym typeface="Arial"/>
              </a:rPr>
              <a:t>Check for recognition</a:t>
            </a:r>
            <a:r>
              <a:rPr kumimoji="0" lang="en-US" sz="2100" b="0" i="0" u="none" strike="noStrike" kern="0" cap="none" spc="0" normalizeH="0" baseline="0" noProof="0">
                <a:ln>
                  <a:noFill/>
                </a:ln>
                <a:solidFill>
                  <a:srgbClr val="1D1638"/>
                </a:solidFill>
                <a:effectLst/>
                <a:uLnTx/>
                <a:uFillTx/>
                <a:latin typeface="Arial"/>
                <a:cs typeface="Arial"/>
                <a:sym typeface="Arial"/>
              </a:rPr>
              <a:t> and h</a:t>
            </a:r>
            <a:r>
              <a:rPr kumimoji="0" lang="en-US" sz="2100" b="0" i="0" u="none" strike="noStrike" kern="0" cap="none" spc="0" normalizeH="0" baseline="0" noProof="0">
                <a:ln>
                  <a:noFill/>
                </a:ln>
                <a:solidFill>
                  <a:srgbClr val="1D1638"/>
                </a:solidFill>
                <a:effectLst/>
                <a:uLnTx/>
                <a:uFillTx/>
                <a:latin typeface="Arial"/>
                <a:ea typeface="Arial"/>
                <a:cs typeface="Arial"/>
                <a:sym typeface="Arial"/>
              </a:rPr>
              <a:t>andles documentation.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4" name="Google Shape;344;p20"/>
          <p:cNvSpPr txBox="1"/>
          <p:nvPr/>
        </p:nvSpPr>
        <p:spPr>
          <a:xfrm>
            <a:off x="6585471" y="7810634"/>
            <a:ext cx="3251488" cy="90486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100" b="0" i="0" u="none" strike="noStrike" kern="0" cap="none" spc="0" normalizeH="0" baseline="0" noProof="0">
                <a:ln>
                  <a:noFill/>
                </a:ln>
                <a:solidFill>
                  <a:srgbClr val="1D1638"/>
                </a:solidFill>
                <a:effectLst/>
                <a:uLnTx/>
                <a:uFillTx/>
                <a:latin typeface="Arial"/>
                <a:ea typeface="Arial"/>
                <a:cs typeface="Arial"/>
                <a:sym typeface="Arial"/>
              </a:rPr>
              <a:t>Required for vendor/donor screening.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5" name="Google Shape;345;p20"/>
          <p:cNvSpPr txBox="1"/>
          <p:nvPr/>
        </p:nvSpPr>
        <p:spPr>
          <a:xfrm>
            <a:off x="11147441" y="5926435"/>
            <a:ext cx="3934919" cy="1477328"/>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4000" b="0" i="0" u="none" strike="noStrike" kern="0" cap="none" spc="0" normalizeH="0" baseline="0" noProof="0">
                <a:ln>
                  <a:noFill/>
                </a:ln>
                <a:solidFill>
                  <a:srgbClr val="FFFFFF"/>
                </a:solidFill>
                <a:effectLst/>
                <a:uLnTx/>
                <a:uFillTx/>
                <a:latin typeface="Lilita One"/>
                <a:ea typeface="Lilita One"/>
                <a:cs typeface="Lilita One"/>
                <a:sym typeface="Lilita One"/>
              </a:rPr>
              <a:t>University Facilities</a:t>
            </a:r>
            <a:endParaRPr kumimoji="0" sz="4000" b="0" i="0" u="none" strike="noStrike" kern="0" cap="none" spc="0" normalizeH="0" baseline="0" noProof="0">
              <a:ln>
                <a:noFill/>
              </a:ln>
              <a:solidFill>
                <a:srgbClr val="FFFFFF"/>
              </a:solidFill>
              <a:effectLst/>
              <a:uLnTx/>
              <a:uFillTx/>
              <a:latin typeface="Lilita One"/>
              <a:ea typeface="Lilita One"/>
              <a:cs typeface="Lilita One"/>
              <a:sym typeface="Lilita One"/>
            </a:endParaRPr>
          </a:p>
        </p:txBody>
      </p:sp>
      <p:sp>
        <p:nvSpPr>
          <p:cNvPr id="346" name="Google Shape;346;p20"/>
          <p:cNvSpPr txBox="1"/>
          <p:nvPr/>
        </p:nvSpPr>
        <p:spPr>
          <a:xfrm>
            <a:off x="11486522" y="7743949"/>
            <a:ext cx="3383807" cy="211134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100" b="0" i="0" u="none" strike="noStrike" kern="0" cap="none" spc="0" normalizeH="0" baseline="0" noProof="0">
                <a:ln>
                  <a:noFill/>
                </a:ln>
                <a:solidFill>
                  <a:srgbClr val="1D1638"/>
                </a:solidFill>
                <a:effectLst/>
                <a:uLnTx/>
                <a:uFillTx/>
                <a:latin typeface="Arial"/>
                <a:ea typeface="Arial"/>
                <a:cs typeface="Arial"/>
                <a:sym typeface="Arial"/>
              </a:rPr>
              <a:t>Ensures scope and safety compliance.</a:t>
            </a:r>
            <a:endParaRPr kumimoji="0" lang="en-US" sz="2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endParaRPr kumimoji="0" lang="en-US" sz="2100" b="0" i="0" u="none" strike="noStrike" kern="0" cap="none" spc="0" normalizeH="0" baseline="0" noProof="0">
              <a:ln>
                <a:noFill/>
              </a:ln>
              <a:solidFill>
                <a:srgbClr val="1D1638"/>
              </a:solidFill>
              <a:effectLst/>
              <a:uLnTx/>
              <a:uFillTx/>
              <a:latin typeface="Arial"/>
              <a:ea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endParaRPr kumimoji="0" lang="en-US" sz="2100" b="0" i="0" u="none" strike="noStrike" kern="0" cap="none" spc="0" normalizeH="0" baseline="0" noProof="0">
              <a:ln>
                <a:noFill/>
              </a:ln>
              <a:solidFill>
                <a:srgbClr val="1D1638"/>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pic>
        <p:nvPicPr>
          <p:cNvPr id="2" name="Picture 1">
            <a:extLst>
              <a:ext uri="{FF2B5EF4-FFF2-40B4-BE49-F238E27FC236}">
                <a16:creationId xmlns:a16="http://schemas.microsoft.com/office/drawing/2014/main" id="{1E9B3559-CCB4-565C-EFE5-14339F2F9253}"/>
              </a:ext>
            </a:extLst>
          </p:cNvPr>
          <p:cNvPicPr>
            <a:picLocks noChangeAspect="1"/>
          </p:cNvPicPr>
          <p:nvPr/>
        </p:nvPicPr>
        <p:blipFill>
          <a:blip r:embed="rId5"/>
          <a:srcRect l="5858"/>
          <a:stretch/>
        </p:blipFill>
        <p:spPr>
          <a:xfrm>
            <a:off x="14120448" y="311876"/>
            <a:ext cx="3633833" cy="1453860"/>
          </a:xfrm>
          <a:prstGeom prst="roundRect">
            <a:avLst/>
          </a:prstGeom>
        </p:spPr>
      </p:pic>
      <p:sp>
        <p:nvSpPr>
          <p:cNvPr id="4" name="Google Shape;168;p13">
            <a:extLst>
              <a:ext uri="{FF2B5EF4-FFF2-40B4-BE49-F238E27FC236}">
                <a16:creationId xmlns:a16="http://schemas.microsoft.com/office/drawing/2014/main" id="{CA7B0833-F3CF-9B0D-CDBF-71AAAEA0D1B3}"/>
              </a:ext>
            </a:extLst>
          </p:cNvPr>
          <p:cNvSpPr/>
          <p:nvPr/>
        </p:nvSpPr>
        <p:spPr>
          <a:xfrm>
            <a:off x="1250219" y="3906857"/>
            <a:ext cx="14523935" cy="1355785"/>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 name="Google Shape;265;p17">
            <a:extLst>
              <a:ext uri="{FF2B5EF4-FFF2-40B4-BE49-F238E27FC236}">
                <a16:creationId xmlns:a16="http://schemas.microsoft.com/office/drawing/2014/main" id="{49C926C8-61B5-476D-8413-93BABEA098AA}"/>
              </a:ext>
            </a:extLst>
          </p:cNvPr>
          <p:cNvSpPr txBox="1"/>
          <p:nvPr/>
        </p:nvSpPr>
        <p:spPr>
          <a:xfrm>
            <a:off x="1520134" y="4203651"/>
            <a:ext cx="14136215" cy="892552"/>
          </a:xfrm>
          <a:prstGeom prst="rect">
            <a:avLst/>
          </a:prstGeom>
          <a:noFill/>
          <a:ln>
            <a:noFill/>
          </a:ln>
        </p:spPr>
        <p:txBody>
          <a:bodyPr spcFirstLastPara="1" wrap="square" lIns="0" tIns="0" rIns="0" bIns="0" anchor="t" anchorCtr="0">
            <a:spAutoFit/>
          </a:bodyPr>
          <a:lstStyle/>
          <a:p>
            <a:pPr marL="0" marR="0" lvl="0" indent="0" algn="l" defTabSz="914400" rtl="0" eaLnBrk="1" fontAlgn="base" latinLnBrk="0" hangingPunct="1">
              <a:lnSpc>
                <a:spcPct val="100000"/>
              </a:lnSpc>
              <a:spcBef>
                <a:spcPts val="120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Examples such as donated HVAC repairs, plumbing services, and equipment installation must be reported to the following units: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430000" y="0"/>
            <a:ext cx="6858000" cy="10287000"/>
          </a:xfrm>
          <a:prstGeom prst="rect">
            <a:avLst/>
          </a:prstGeom>
        </p:spPr>
      </p:pic>
      <p:sp>
        <p:nvSpPr>
          <p:cNvPr id="3" name="Text 0"/>
          <p:cNvSpPr/>
          <p:nvPr/>
        </p:nvSpPr>
        <p:spPr>
          <a:xfrm>
            <a:off x="894161" y="907257"/>
            <a:ext cx="9641681" cy="1596926"/>
          </a:xfrm>
          <a:prstGeom prst="rect">
            <a:avLst/>
          </a:prstGeom>
          <a:noFill/>
          <a:ln/>
        </p:spPr>
        <p:txBody>
          <a:bodyPr wrap="square" lIns="0" tIns="0" rIns="0" bIns="0" rtlCol="0" anchor="t"/>
          <a:lstStyle/>
          <a:p>
            <a:pPr marL="0" marR="0" lvl="0" indent="0" defTabSz="914400" rtl="0" eaLnBrk="1" fontAlgn="auto" latinLnBrk="0" hangingPunct="1">
              <a:lnSpc>
                <a:spcPts val="6250"/>
              </a:lnSpc>
              <a:spcBef>
                <a:spcPts val="0"/>
              </a:spcBef>
              <a:spcAft>
                <a:spcPts val="0"/>
              </a:spcAft>
              <a:buClr>
                <a:srgbClr val="000000"/>
              </a:buClr>
              <a:buSzTx/>
              <a:buFont typeface="Arial"/>
              <a:buNone/>
              <a:tabLst/>
              <a:defRPr/>
            </a:pPr>
            <a:r>
              <a:rPr kumimoji="0" lang="en-US" sz="500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Proper Gift Acceptance Workflow</a:t>
            </a:r>
            <a:endParaRPr kumimoji="0" lang="en-US" sz="5000" b="0" i="0" u="none" strike="noStrike" kern="0" cap="none" spc="0" normalizeH="0" baseline="0" noProof="0">
              <a:ln>
                <a:noFill/>
              </a:ln>
              <a:solidFill>
                <a:srgbClr val="000000"/>
              </a:solidFill>
              <a:effectLst/>
              <a:uLnTx/>
              <a:uFillTx/>
              <a:latin typeface="Arial"/>
              <a:cs typeface="Arial"/>
              <a:sym typeface="Arial"/>
            </a:endParaRPr>
          </a:p>
        </p:txBody>
      </p:sp>
      <p:sp>
        <p:nvSpPr>
          <p:cNvPr id="4" name="Shape 1"/>
          <p:cNvSpPr/>
          <p:nvPr/>
        </p:nvSpPr>
        <p:spPr>
          <a:xfrm>
            <a:off x="894161" y="2887416"/>
            <a:ext cx="191541" cy="961281"/>
          </a:xfrm>
          <a:prstGeom prst="roundRect">
            <a:avLst>
              <a:gd name="adj" fmla="val 56027"/>
            </a:avLst>
          </a:prstGeom>
          <a:solidFill>
            <a:srgbClr val="FFFFFF"/>
          </a:solidFill>
          <a:ln w="7620">
            <a:solidFill>
              <a:srgbClr val="E5E5E5"/>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5" name="Text 2"/>
          <p:cNvSpPr/>
          <p:nvPr/>
        </p:nvSpPr>
        <p:spPr>
          <a:xfrm>
            <a:off x="1468934" y="2887415"/>
            <a:ext cx="3674715" cy="399158"/>
          </a:xfrm>
          <a:prstGeom prst="rect">
            <a:avLst/>
          </a:prstGeom>
          <a:noFill/>
          <a:ln/>
        </p:spPr>
        <p:txBody>
          <a:bodyPr wrap="none" lIns="0" tIns="0" rIns="0" bIns="0" rtlCol="0" anchor="t"/>
          <a:lstStyle/>
          <a:p>
            <a:pPr marL="0" marR="0" lvl="0" indent="0" algn="l" defTabSz="914400" rtl="0" eaLnBrk="1" fontAlgn="auto" latinLnBrk="0" hangingPunct="1">
              <a:lnSpc>
                <a:spcPts val="3125"/>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1. Identify Potential Gift </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sp>
        <p:nvSpPr>
          <p:cNvPr id="6" name="Text 3"/>
          <p:cNvSpPr/>
          <p:nvPr/>
        </p:nvSpPr>
        <p:spPr>
          <a:xfrm>
            <a:off x="1468934" y="3439866"/>
            <a:ext cx="9066908" cy="408831"/>
          </a:xfrm>
          <a:prstGeom prst="rect">
            <a:avLst/>
          </a:prstGeom>
          <a:noFill/>
          <a:ln/>
        </p:spPr>
        <p:txBody>
          <a:bodyPr wrap="none" lIns="0" tIns="0" rIns="0" bIns="0" rtlCol="0" anchor="t"/>
          <a:lstStyle/>
          <a:p>
            <a:pPr marL="0" marR="0" lvl="0" indent="0" algn="l" defTabSz="914400" rtl="0" eaLnBrk="1" fontAlgn="auto" latinLnBrk="0" hangingPunct="1">
              <a:lnSpc>
                <a:spcPts val="3188"/>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Notify your department head </a:t>
            </a:r>
            <a:r>
              <a:rPr lang="en-US" sz="2000">
                <a:solidFill>
                  <a:srgbClr val="FFFFFF"/>
                </a:solidFill>
                <a:latin typeface="Inter" pitchFamily="34" charset="0"/>
                <a:ea typeface="Inter" pitchFamily="34" charset="-122"/>
                <a:cs typeface="Inter" pitchFamily="34" charset="-120"/>
              </a:rPr>
              <a:t>and</a:t>
            </a:r>
            <a:r>
              <a:rPr kumimoji="0" lang="en-US" sz="200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 business office about potential gift.</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sp>
        <p:nvSpPr>
          <p:cNvPr id="7" name="Shape 4"/>
          <p:cNvSpPr/>
          <p:nvPr/>
        </p:nvSpPr>
        <p:spPr>
          <a:xfrm>
            <a:off x="1277392" y="4104086"/>
            <a:ext cx="191541" cy="961281"/>
          </a:xfrm>
          <a:prstGeom prst="roundRect">
            <a:avLst>
              <a:gd name="adj" fmla="val 56027"/>
            </a:avLst>
          </a:prstGeom>
          <a:solidFill>
            <a:srgbClr val="FFFFFF"/>
          </a:solidFill>
          <a:ln w="7620">
            <a:solidFill>
              <a:srgbClr val="E5E5E5"/>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8" name="Text 5"/>
          <p:cNvSpPr/>
          <p:nvPr/>
        </p:nvSpPr>
        <p:spPr>
          <a:xfrm>
            <a:off x="1852166" y="4104085"/>
            <a:ext cx="3444180" cy="399158"/>
          </a:xfrm>
          <a:prstGeom prst="rect">
            <a:avLst/>
          </a:prstGeom>
          <a:noFill/>
          <a:ln/>
        </p:spPr>
        <p:txBody>
          <a:bodyPr wrap="none" lIns="0" tIns="0" rIns="0" bIns="0" rtlCol="0" anchor="t"/>
          <a:lstStyle/>
          <a:p>
            <a:pPr marL="0" marR="0" lvl="0" indent="0" algn="l" defTabSz="914400" rtl="0" eaLnBrk="1" fontAlgn="auto" latinLnBrk="0" hangingPunct="1">
              <a:lnSpc>
                <a:spcPts val="3125"/>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2. Foundation Development Office</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sp>
        <p:nvSpPr>
          <p:cNvPr id="9" name="Text 6"/>
          <p:cNvSpPr/>
          <p:nvPr/>
        </p:nvSpPr>
        <p:spPr>
          <a:xfrm>
            <a:off x="1852166" y="4656535"/>
            <a:ext cx="8683675" cy="408831"/>
          </a:xfrm>
          <a:prstGeom prst="rect">
            <a:avLst/>
          </a:prstGeom>
          <a:noFill/>
          <a:ln/>
        </p:spPr>
        <p:txBody>
          <a:bodyPr wrap="none" lIns="0" tIns="0" rIns="0" bIns="0" rtlCol="0" anchor="t"/>
          <a:lstStyle/>
          <a:p>
            <a:pPr marL="0" marR="0" lvl="0" indent="0" algn="l" defTabSz="914400" rtl="0" eaLnBrk="1" fontAlgn="auto" latinLnBrk="0" hangingPunct="1">
              <a:lnSpc>
                <a:spcPts val="3188"/>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Reach out to the SEBS/NJAES Development Office staff.</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sp>
        <p:nvSpPr>
          <p:cNvPr id="10" name="Shape 7"/>
          <p:cNvSpPr/>
          <p:nvPr/>
        </p:nvSpPr>
        <p:spPr>
          <a:xfrm>
            <a:off x="1660625" y="5320755"/>
            <a:ext cx="191541" cy="1370111"/>
          </a:xfrm>
          <a:prstGeom prst="roundRect">
            <a:avLst>
              <a:gd name="adj" fmla="val 56027"/>
            </a:avLst>
          </a:prstGeom>
          <a:solidFill>
            <a:srgbClr val="FFFFFF"/>
          </a:solidFill>
          <a:ln w="7620">
            <a:solidFill>
              <a:srgbClr val="E5E5E5"/>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11" name="Text 8"/>
          <p:cNvSpPr/>
          <p:nvPr/>
        </p:nvSpPr>
        <p:spPr>
          <a:xfrm>
            <a:off x="2235400" y="5320754"/>
            <a:ext cx="3193851" cy="399158"/>
          </a:xfrm>
          <a:prstGeom prst="rect">
            <a:avLst/>
          </a:prstGeom>
          <a:noFill/>
          <a:ln/>
        </p:spPr>
        <p:txBody>
          <a:bodyPr wrap="none" lIns="0" tIns="0" rIns="0" bIns="0" rtlCol="0" anchor="t"/>
          <a:lstStyle/>
          <a:p>
            <a:pPr marL="0" marR="0" lvl="0" indent="0" algn="l" defTabSz="914400" rtl="0" eaLnBrk="1" fontAlgn="auto" latinLnBrk="0" hangingPunct="1">
              <a:lnSpc>
                <a:spcPts val="3125"/>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3. Documentation</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sp>
        <p:nvSpPr>
          <p:cNvPr id="12" name="Text 9"/>
          <p:cNvSpPr/>
          <p:nvPr/>
        </p:nvSpPr>
        <p:spPr>
          <a:xfrm>
            <a:off x="2235399" y="5873205"/>
            <a:ext cx="8300443" cy="817661"/>
          </a:xfrm>
          <a:prstGeom prst="rect">
            <a:avLst/>
          </a:prstGeom>
          <a:noFill/>
          <a:ln/>
        </p:spPr>
        <p:txBody>
          <a:bodyPr wrap="square" lIns="0" tIns="0" rIns="0" bIns="0" rtlCol="0" anchor="t"/>
          <a:lstStyle/>
          <a:p>
            <a:pPr marL="0" marR="0" lvl="0" indent="0" algn="l" defTabSz="914400" rtl="0" eaLnBrk="1" fontAlgn="auto" latinLnBrk="0" hangingPunct="1">
              <a:lnSpc>
                <a:spcPts val="3188"/>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Submit appropriate documentation that includes valuation and donor information. </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sp>
        <p:nvSpPr>
          <p:cNvPr id="13" name="Shape 10"/>
          <p:cNvSpPr/>
          <p:nvPr/>
        </p:nvSpPr>
        <p:spPr>
          <a:xfrm>
            <a:off x="2043857" y="6946256"/>
            <a:ext cx="191541" cy="961281"/>
          </a:xfrm>
          <a:prstGeom prst="roundRect">
            <a:avLst>
              <a:gd name="adj" fmla="val 56027"/>
            </a:avLst>
          </a:prstGeom>
          <a:solidFill>
            <a:srgbClr val="FFFFFF"/>
          </a:solidFill>
          <a:ln w="7620">
            <a:solidFill>
              <a:srgbClr val="E5E5E5"/>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14" name="Text 11"/>
          <p:cNvSpPr/>
          <p:nvPr/>
        </p:nvSpPr>
        <p:spPr>
          <a:xfrm>
            <a:off x="2618632" y="6946255"/>
            <a:ext cx="3193851" cy="399158"/>
          </a:xfrm>
          <a:prstGeom prst="rect">
            <a:avLst/>
          </a:prstGeom>
          <a:noFill/>
          <a:ln/>
        </p:spPr>
        <p:txBody>
          <a:bodyPr wrap="none" lIns="0" tIns="0" rIns="0" bIns="0" rtlCol="0" anchor="t"/>
          <a:lstStyle/>
          <a:p>
            <a:pPr marL="0" marR="0" lvl="0" indent="0" algn="l" defTabSz="914400" rtl="0" eaLnBrk="1" fontAlgn="auto" latinLnBrk="0" hangingPunct="1">
              <a:lnSpc>
                <a:spcPts val="3125"/>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4. Coordination</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sp>
        <p:nvSpPr>
          <p:cNvPr id="15" name="Text 12"/>
          <p:cNvSpPr/>
          <p:nvPr/>
        </p:nvSpPr>
        <p:spPr>
          <a:xfrm>
            <a:off x="2618631" y="7498706"/>
            <a:ext cx="7917210" cy="408831"/>
          </a:xfrm>
          <a:prstGeom prst="rect">
            <a:avLst/>
          </a:prstGeom>
          <a:noFill/>
          <a:ln/>
        </p:spPr>
        <p:txBody>
          <a:bodyPr wrap="none" lIns="0" tIns="0" rIns="0" bIns="0" rtlCol="0" anchor="t"/>
          <a:lstStyle/>
          <a:p>
            <a:pPr marL="0" marR="0" lvl="0" indent="0" algn="l" defTabSz="914400" rtl="0" eaLnBrk="1" fontAlgn="auto" latinLnBrk="0" hangingPunct="1">
              <a:lnSpc>
                <a:spcPts val="3188"/>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Confirm if University Procurement or Facilities need involvement.</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sp>
        <p:nvSpPr>
          <p:cNvPr id="16" name="Shape 13"/>
          <p:cNvSpPr/>
          <p:nvPr/>
        </p:nvSpPr>
        <p:spPr>
          <a:xfrm>
            <a:off x="1660625" y="8162926"/>
            <a:ext cx="191541" cy="961281"/>
          </a:xfrm>
          <a:prstGeom prst="roundRect">
            <a:avLst>
              <a:gd name="adj" fmla="val 56027"/>
            </a:avLst>
          </a:prstGeom>
          <a:solidFill>
            <a:srgbClr val="FFCCD9"/>
          </a:solidFill>
          <a:ln w="7620">
            <a:solidFill>
              <a:srgbClr val="E5B2BF"/>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17" name="Text 14"/>
          <p:cNvSpPr/>
          <p:nvPr/>
        </p:nvSpPr>
        <p:spPr>
          <a:xfrm>
            <a:off x="2235400" y="8162925"/>
            <a:ext cx="3193851" cy="399158"/>
          </a:xfrm>
          <a:prstGeom prst="rect">
            <a:avLst/>
          </a:prstGeom>
          <a:noFill/>
          <a:ln/>
        </p:spPr>
        <p:txBody>
          <a:bodyPr wrap="none" lIns="0" tIns="0" rIns="0" bIns="0" rtlCol="0" anchor="t"/>
          <a:lstStyle/>
          <a:p>
            <a:pPr marL="0" marR="0" lvl="0" indent="0" algn="l" defTabSz="914400" rtl="0" eaLnBrk="1" fontAlgn="auto" latinLnBrk="0" hangingPunct="1">
              <a:lnSpc>
                <a:spcPts val="3125"/>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5. Follow Up</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sp>
        <p:nvSpPr>
          <p:cNvPr id="18" name="Text 15"/>
          <p:cNvSpPr/>
          <p:nvPr/>
        </p:nvSpPr>
        <p:spPr>
          <a:xfrm>
            <a:off x="2235399" y="8715376"/>
            <a:ext cx="8300443" cy="408831"/>
          </a:xfrm>
          <a:prstGeom prst="rect">
            <a:avLst/>
          </a:prstGeom>
          <a:noFill/>
          <a:ln/>
        </p:spPr>
        <p:txBody>
          <a:bodyPr wrap="none" lIns="0" tIns="0" rIns="0" bIns="0" rtlCol="0" anchor="t"/>
          <a:lstStyle/>
          <a:p>
            <a:pPr marL="0" marR="0" lvl="0" indent="0" algn="l" defTabSz="914400" rtl="0" eaLnBrk="1" fontAlgn="auto" latinLnBrk="0" hangingPunct="1">
              <a:lnSpc>
                <a:spcPts val="3188"/>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Confirm approval and compliance.</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pic>
        <p:nvPicPr>
          <p:cNvPr id="19" name="Picture 18">
            <a:extLst>
              <a:ext uri="{FF2B5EF4-FFF2-40B4-BE49-F238E27FC236}">
                <a16:creationId xmlns:a16="http://schemas.microsoft.com/office/drawing/2014/main" id="{EE497776-ED0A-3533-FB2D-1BC7D9A1ED70}"/>
              </a:ext>
            </a:extLst>
          </p:cNvPr>
          <p:cNvPicPr>
            <a:picLocks noChangeAspect="1"/>
          </p:cNvPicPr>
          <p:nvPr/>
        </p:nvPicPr>
        <p:blipFill>
          <a:blip r:embed="rId4"/>
          <a:srcRect l="5858"/>
          <a:stretch/>
        </p:blipFill>
        <p:spPr>
          <a:xfrm>
            <a:off x="14120448" y="311876"/>
            <a:ext cx="3633833" cy="1453860"/>
          </a:xfrm>
          <a:prstGeom prst="round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229"/>
        <p:cNvGrpSpPr/>
        <p:nvPr/>
      </p:nvGrpSpPr>
      <p:grpSpPr>
        <a:xfrm>
          <a:off x="0" y="0"/>
          <a:ext cx="0" cy="0"/>
          <a:chOff x="0" y="0"/>
          <a:chExt cx="0" cy="0"/>
        </a:xfrm>
      </p:grpSpPr>
      <p:sp>
        <p:nvSpPr>
          <p:cNvPr id="6" name="Google Shape;168;p13">
            <a:extLst>
              <a:ext uri="{FF2B5EF4-FFF2-40B4-BE49-F238E27FC236}">
                <a16:creationId xmlns:a16="http://schemas.microsoft.com/office/drawing/2014/main" id="{5F4A635F-089F-B437-5F4E-44BD0F675837}"/>
              </a:ext>
            </a:extLst>
          </p:cNvPr>
          <p:cNvSpPr/>
          <p:nvPr/>
        </p:nvSpPr>
        <p:spPr>
          <a:xfrm>
            <a:off x="2287599" y="2469943"/>
            <a:ext cx="8484234" cy="4431983"/>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30" name="Google Shape;230;p16"/>
          <p:cNvPicPr preferRelativeResize="0"/>
          <p:nvPr/>
        </p:nvPicPr>
        <p:blipFill>
          <a:blip r:embed="rId3">
            <a:alphaModFix/>
          </a:blip>
          <a:stretch>
            <a:fillRect/>
          </a:stretch>
        </p:blipFill>
        <p:spPr>
          <a:xfrm>
            <a:off x="9217501" y="1460413"/>
            <a:ext cx="10605101" cy="11103924"/>
          </a:xfrm>
          <a:prstGeom prst="rect">
            <a:avLst/>
          </a:prstGeom>
          <a:noFill/>
          <a:ln>
            <a:noFill/>
          </a:ln>
        </p:spPr>
      </p:pic>
      <p:pic>
        <p:nvPicPr>
          <p:cNvPr id="231" name="Google Shape;231;p16"/>
          <p:cNvPicPr preferRelativeResize="0"/>
          <p:nvPr/>
        </p:nvPicPr>
        <p:blipFill>
          <a:blip r:embed="rId4">
            <a:alphaModFix/>
          </a:blip>
          <a:stretch>
            <a:fillRect/>
          </a:stretch>
        </p:blipFill>
        <p:spPr>
          <a:xfrm>
            <a:off x="-42285" y="-6863795"/>
            <a:ext cx="13144001" cy="13240868"/>
          </a:xfrm>
          <a:prstGeom prst="rect">
            <a:avLst/>
          </a:prstGeom>
          <a:noFill/>
          <a:ln>
            <a:noFill/>
          </a:ln>
        </p:spPr>
      </p:pic>
      <p:pic>
        <p:nvPicPr>
          <p:cNvPr id="2" name="Picture 1">
            <a:extLst>
              <a:ext uri="{FF2B5EF4-FFF2-40B4-BE49-F238E27FC236}">
                <a16:creationId xmlns:a16="http://schemas.microsoft.com/office/drawing/2014/main" id="{D460D284-F8DD-5809-540F-EFA99D94B9DF}"/>
              </a:ext>
            </a:extLst>
          </p:cNvPr>
          <p:cNvPicPr>
            <a:picLocks noChangeAspect="1"/>
          </p:cNvPicPr>
          <p:nvPr/>
        </p:nvPicPr>
        <p:blipFill>
          <a:blip r:embed="rId5"/>
          <a:srcRect l="5858"/>
          <a:stretch/>
        </p:blipFill>
        <p:spPr>
          <a:xfrm>
            <a:off x="14120448" y="311876"/>
            <a:ext cx="3633833" cy="1453860"/>
          </a:xfrm>
          <a:prstGeom prst="roundRect">
            <a:avLst/>
          </a:prstGeom>
        </p:spPr>
      </p:pic>
      <p:pic>
        <p:nvPicPr>
          <p:cNvPr id="3" name="Image 0" descr="preencoded.png">
            <a:extLst>
              <a:ext uri="{FF2B5EF4-FFF2-40B4-BE49-F238E27FC236}">
                <a16:creationId xmlns:a16="http://schemas.microsoft.com/office/drawing/2014/main" id="{CBF6601C-CAEB-6F3E-1C58-FBB7D08D962C}"/>
              </a:ext>
            </a:extLst>
          </p:cNvPr>
          <p:cNvPicPr>
            <a:picLocks noChangeAspect="1"/>
          </p:cNvPicPr>
          <p:nvPr/>
        </p:nvPicPr>
        <p:blipFill>
          <a:blip r:embed="rId6"/>
          <a:stretch>
            <a:fillRect/>
          </a:stretch>
        </p:blipFill>
        <p:spPr>
          <a:xfrm>
            <a:off x="12051344" y="1939332"/>
            <a:ext cx="5486400" cy="8229600"/>
          </a:xfrm>
          <a:prstGeom prst="rect">
            <a:avLst/>
          </a:prstGeom>
        </p:spPr>
      </p:pic>
      <p:sp>
        <p:nvSpPr>
          <p:cNvPr id="4" name="Google Shape;238;p16"/>
          <p:cNvSpPr txBox="1"/>
          <p:nvPr/>
        </p:nvSpPr>
        <p:spPr>
          <a:xfrm>
            <a:off x="2287599" y="2469943"/>
            <a:ext cx="8484235" cy="4431983"/>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8000" b="1" i="0" u="none" strike="noStrike" kern="0" cap="none" spc="0" normalizeH="0" baseline="0" noProof="0">
                <a:ln>
                  <a:noFill/>
                </a:ln>
                <a:solidFill>
                  <a:srgbClr val="1D1638"/>
                </a:solidFill>
                <a:effectLst/>
                <a:uLnTx/>
                <a:uFillTx/>
                <a:latin typeface="Zilla Slab" panose="020B0604020202020204" charset="0"/>
                <a:ea typeface="Zilla Slab" panose="020B0604020202020204" charset="0"/>
                <a:cs typeface="Lilita One"/>
                <a:sym typeface="Lilita One"/>
              </a:rPr>
              <a:t>Donated Non-Cash Gifts –</a:t>
            </a: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8000" b="1" i="0" u="none" strike="noStrike" kern="0" cap="none" spc="0" normalizeH="0" baseline="0" noProof="0">
                <a:ln>
                  <a:noFill/>
                </a:ln>
                <a:solidFill>
                  <a:srgbClr val="1D1638"/>
                </a:solidFill>
                <a:effectLst/>
                <a:uLnTx/>
                <a:uFillTx/>
                <a:latin typeface="Zilla Slab" panose="020B0604020202020204" charset="0"/>
                <a:ea typeface="Zilla Slab" panose="020B0604020202020204" charset="0"/>
                <a:cs typeface="Lilita One"/>
                <a:sym typeface="Lilita One"/>
              </a:rPr>
              <a:t> Case Study</a:t>
            </a:r>
            <a:endParaRPr kumimoji="0" sz="80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sp>
        <p:nvSpPr>
          <p:cNvPr id="5" name="Text 1">
            <a:extLst>
              <a:ext uri="{FF2B5EF4-FFF2-40B4-BE49-F238E27FC236}">
                <a16:creationId xmlns:a16="http://schemas.microsoft.com/office/drawing/2014/main" id="{8164C392-3241-25BE-5F9E-9ED2B462271E}"/>
              </a:ext>
            </a:extLst>
          </p:cNvPr>
          <p:cNvSpPr/>
          <p:nvPr/>
        </p:nvSpPr>
        <p:spPr>
          <a:xfrm>
            <a:off x="1099096" y="7821084"/>
            <a:ext cx="7556421" cy="362903"/>
          </a:xfrm>
          <a:prstGeom prst="rect">
            <a:avLst/>
          </a:prstGeom>
          <a:noFill/>
          <a:ln/>
        </p:spPr>
        <p:txBody>
          <a:bodyPr wrap="none" lIns="0" tIns="0" rIns="0" bIns="0" rtlCol="0" anchor="t"/>
          <a:lstStyle/>
          <a:p>
            <a:pPr marL="0" marR="0" lvl="0" indent="0" algn="l" defTabSz="914400" rtl="0" eaLnBrk="1" fontAlgn="auto" latinLnBrk="0" hangingPunct="1">
              <a:lnSpc>
                <a:spcPts val="2850"/>
              </a:lnSpc>
              <a:spcBef>
                <a:spcPts val="0"/>
              </a:spcBef>
              <a:spcAft>
                <a:spcPts val="0"/>
              </a:spcAft>
              <a:buClr>
                <a:srgbClr val="000000"/>
              </a:buClr>
              <a:buSzTx/>
              <a:buFont typeface="Arial"/>
              <a:buNone/>
              <a:tabLst/>
              <a:defRPr/>
            </a:pPr>
            <a:r>
              <a:rPr kumimoji="0" lang="en-US" sz="2700" b="0" i="0" u="none" strike="noStrike" kern="0" cap="none" spc="0" normalizeH="0" baseline="0" noProof="0">
                <a:ln>
                  <a:noFill/>
                </a:ln>
                <a:solidFill>
                  <a:srgbClr val="0F1A38"/>
                </a:solidFill>
                <a:effectLst/>
                <a:uLnTx/>
                <a:uFillTx/>
                <a:latin typeface="Inter" pitchFamily="34" charset="0"/>
                <a:ea typeface="Inter" pitchFamily="34" charset="-122"/>
                <a:cs typeface="Inter" pitchFamily="34" charset="-120"/>
                <a:sym typeface="Arial"/>
              </a:rPr>
              <a:t>Donated plumbing project at a research station</a:t>
            </a:r>
            <a:endParaRPr kumimoji="0" lang="en-US" sz="2700" b="0" i="0" u="none" strike="noStrike" kern="0" cap="none" spc="0" normalizeH="0" baseline="0" noProof="0">
              <a:ln>
                <a:noFill/>
              </a:ln>
              <a:solidFill>
                <a:srgbClr val="0F1A38"/>
              </a:solidFill>
              <a:effectLst/>
              <a:uLnTx/>
              <a:uFillTx/>
              <a:latin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5869BCC8-46A3-CA87-CE94-53320BDA5EE9}"/>
            </a:ext>
          </a:extLst>
        </p:cNvPr>
        <p:cNvGrpSpPr/>
        <p:nvPr/>
      </p:nvGrpSpPr>
      <p:grpSpPr>
        <a:xfrm>
          <a:off x="0" y="0"/>
          <a:ext cx="0" cy="0"/>
          <a:chOff x="0" y="0"/>
          <a:chExt cx="0" cy="0"/>
        </a:xfrm>
      </p:grpSpPr>
      <p:pic>
        <p:nvPicPr>
          <p:cNvPr id="185" name="Google Shape;185;p14">
            <a:extLst>
              <a:ext uri="{FF2B5EF4-FFF2-40B4-BE49-F238E27FC236}">
                <a16:creationId xmlns:a16="http://schemas.microsoft.com/office/drawing/2014/main" id="{904E4FAB-E931-A352-8E4D-5FD441E739D1}"/>
              </a:ext>
            </a:extLst>
          </p:cNvPr>
          <p:cNvPicPr preferRelativeResize="0"/>
          <p:nvPr/>
        </p:nvPicPr>
        <p:blipFill>
          <a:blip r:embed="rId3">
            <a:alphaModFix/>
          </a:blip>
          <a:stretch>
            <a:fillRect/>
          </a:stretch>
        </p:blipFill>
        <p:spPr>
          <a:xfrm>
            <a:off x="4775638" y="1533724"/>
            <a:ext cx="8736727" cy="5257875"/>
          </a:xfrm>
          <a:prstGeom prst="rect">
            <a:avLst/>
          </a:prstGeom>
          <a:noFill/>
          <a:ln>
            <a:noFill/>
          </a:ln>
        </p:spPr>
      </p:pic>
      <p:pic>
        <p:nvPicPr>
          <p:cNvPr id="186" name="Google Shape;186;p14">
            <a:extLst>
              <a:ext uri="{FF2B5EF4-FFF2-40B4-BE49-F238E27FC236}">
                <a16:creationId xmlns:a16="http://schemas.microsoft.com/office/drawing/2014/main" id="{476C1932-2E6E-9358-FCB1-7C06A47C17A1}"/>
              </a:ext>
            </a:extLst>
          </p:cNvPr>
          <p:cNvPicPr preferRelativeResize="0"/>
          <p:nvPr/>
        </p:nvPicPr>
        <p:blipFill>
          <a:blip r:embed="rId4">
            <a:alphaModFix/>
          </a:blip>
          <a:stretch>
            <a:fillRect/>
          </a:stretch>
        </p:blipFill>
        <p:spPr>
          <a:xfrm>
            <a:off x="13512324" y="-2286925"/>
            <a:ext cx="11774147" cy="12020649"/>
          </a:xfrm>
          <a:prstGeom prst="rect">
            <a:avLst/>
          </a:prstGeom>
          <a:noFill/>
          <a:ln>
            <a:noFill/>
          </a:ln>
        </p:spPr>
      </p:pic>
      <p:pic>
        <p:nvPicPr>
          <p:cNvPr id="187" name="Google Shape;187;p14">
            <a:extLst>
              <a:ext uri="{FF2B5EF4-FFF2-40B4-BE49-F238E27FC236}">
                <a16:creationId xmlns:a16="http://schemas.microsoft.com/office/drawing/2014/main" id="{2DE56DE2-D8B1-1939-E1A9-0D802719751F}"/>
              </a:ext>
            </a:extLst>
          </p:cNvPr>
          <p:cNvPicPr preferRelativeResize="0"/>
          <p:nvPr/>
        </p:nvPicPr>
        <p:blipFill>
          <a:blip r:embed="rId5">
            <a:alphaModFix/>
          </a:blip>
          <a:stretch>
            <a:fillRect/>
          </a:stretch>
        </p:blipFill>
        <p:spPr>
          <a:xfrm>
            <a:off x="-5432975" y="-4076250"/>
            <a:ext cx="12125849" cy="12336676"/>
          </a:xfrm>
          <a:prstGeom prst="rect">
            <a:avLst/>
          </a:prstGeom>
          <a:noFill/>
          <a:ln>
            <a:noFill/>
          </a:ln>
        </p:spPr>
      </p:pic>
      <p:sp>
        <p:nvSpPr>
          <p:cNvPr id="188" name="Google Shape;188;p14">
            <a:extLst>
              <a:ext uri="{FF2B5EF4-FFF2-40B4-BE49-F238E27FC236}">
                <a16:creationId xmlns:a16="http://schemas.microsoft.com/office/drawing/2014/main" id="{419155CC-261B-CF8C-9F3F-08C38CAA3515}"/>
              </a:ext>
            </a:extLst>
          </p:cNvPr>
          <p:cNvSpPr txBox="1"/>
          <p:nvPr/>
        </p:nvSpPr>
        <p:spPr>
          <a:xfrm>
            <a:off x="1365337" y="6767419"/>
            <a:ext cx="15557400" cy="3383106"/>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9160" b="1" i="0" u="none" strike="noStrike" kern="0" cap="none" spc="0" normalizeH="0" baseline="0" noProof="0">
                <a:ln>
                  <a:noFill/>
                </a:ln>
                <a:solidFill>
                  <a:srgbClr val="1D1638"/>
                </a:solidFill>
                <a:effectLst/>
                <a:uLnTx/>
                <a:uFillTx/>
                <a:latin typeface="Zilla Slab" panose="020B0604020202020204" charset="0"/>
                <a:ea typeface="Zilla Slab" panose="020B0604020202020204" charset="0"/>
                <a:cs typeface="Lilita One"/>
                <a:sym typeface="Lilita One"/>
              </a:rPr>
              <a:t>How Do You Ensure Compliance?</a:t>
            </a:r>
            <a:endParaRPr kumimoji="0" sz="14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2" name="Picture 1">
            <a:extLst>
              <a:ext uri="{FF2B5EF4-FFF2-40B4-BE49-F238E27FC236}">
                <a16:creationId xmlns:a16="http://schemas.microsoft.com/office/drawing/2014/main" id="{F117830D-C4B6-A4AF-ED09-627D254AA335}"/>
              </a:ext>
            </a:extLst>
          </p:cNvPr>
          <p:cNvPicPr>
            <a:picLocks noChangeAspect="1"/>
          </p:cNvPicPr>
          <p:nvPr/>
        </p:nvPicPr>
        <p:blipFill>
          <a:blip r:embed="rId6"/>
          <a:srcRect l="5858"/>
          <a:stretch/>
        </p:blipFill>
        <p:spPr>
          <a:xfrm>
            <a:off x="14120448" y="311876"/>
            <a:ext cx="3633833" cy="1453860"/>
          </a:xfrm>
          <a:prstGeom prst="roundRect">
            <a:avLst/>
          </a:prstGeom>
        </p:spPr>
      </p:pic>
    </p:spTree>
    <p:extLst>
      <p:ext uri="{BB962C8B-B14F-4D97-AF65-F5344CB8AC3E}">
        <p14:creationId xmlns:p14="http://schemas.microsoft.com/office/powerpoint/2010/main" val="3971394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409"/>
        <p:cNvGrpSpPr/>
        <p:nvPr/>
      </p:nvGrpSpPr>
      <p:grpSpPr>
        <a:xfrm>
          <a:off x="0" y="0"/>
          <a:ext cx="0" cy="0"/>
          <a:chOff x="0" y="0"/>
          <a:chExt cx="0" cy="0"/>
        </a:xfrm>
      </p:grpSpPr>
      <p:pic>
        <p:nvPicPr>
          <p:cNvPr id="410" name="Google Shape;410;p23"/>
          <p:cNvPicPr preferRelativeResize="0"/>
          <p:nvPr/>
        </p:nvPicPr>
        <p:blipFill>
          <a:blip r:embed="rId3">
            <a:alphaModFix/>
          </a:blip>
          <a:stretch>
            <a:fillRect/>
          </a:stretch>
        </p:blipFill>
        <p:spPr>
          <a:xfrm>
            <a:off x="-2540375" y="-4850650"/>
            <a:ext cx="13948431" cy="14778173"/>
          </a:xfrm>
          <a:prstGeom prst="rect">
            <a:avLst/>
          </a:prstGeom>
          <a:noFill/>
          <a:ln>
            <a:noFill/>
          </a:ln>
        </p:spPr>
      </p:pic>
      <p:pic>
        <p:nvPicPr>
          <p:cNvPr id="411" name="Google Shape;411;p23"/>
          <p:cNvPicPr preferRelativeResize="0"/>
          <p:nvPr/>
        </p:nvPicPr>
        <p:blipFill>
          <a:blip r:embed="rId4">
            <a:alphaModFix/>
          </a:blip>
          <a:stretch>
            <a:fillRect/>
          </a:stretch>
        </p:blipFill>
        <p:spPr>
          <a:xfrm>
            <a:off x="7074225" y="3574850"/>
            <a:ext cx="13510977" cy="14146391"/>
          </a:xfrm>
          <a:prstGeom prst="rect">
            <a:avLst/>
          </a:prstGeom>
          <a:noFill/>
          <a:ln>
            <a:noFill/>
          </a:ln>
        </p:spPr>
      </p:pic>
      <p:pic>
        <p:nvPicPr>
          <p:cNvPr id="412" name="Google Shape;412;p23"/>
          <p:cNvPicPr preferRelativeResize="0"/>
          <p:nvPr/>
        </p:nvPicPr>
        <p:blipFill>
          <a:blip r:embed="rId5">
            <a:alphaModFix/>
          </a:blip>
          <a:stretch>
            <a:fillRect/>
          </a:stretch>
        </p:blipFill>
        <p:spPr>
          <a:xfrm>
            <a:off x="11408056" y="3862001"/>
            <a:ext cx="6499975" cy="5274348"/>
          </a:xfrm>
          <a:prstGeom prst="rect">
            <a:avLst/>
          </a:prstGeom>
          <a:noFill/>
          <a:ln>
            <a:noFill/>
          </a:ln>
        </p:spPr>
      </p:pic>
      <p:grpSp>
        <p:nvGrpSpPr>
          <p:cNvPr id="416" name="Google Shape;416;p23"/>
          <p:cNvGrpSpPr/>
          <p:nvPr/>
        </p:nvGrpSpPr>
        <p:grpSpPr>
          <a:xfrm>
            <a:off x="1028699" y="2019352"/>
            <a:ext cx="11337471" cy="1536112"/>
            <a:chOff x="0" y="-47625"/>
            <a:chExt cx="2229734" cy="502932"/>
          </a:xfrm>
        </p:grpSpPr>
        <p:sp>
          <p:nvSpPr>
            <p:cNvPr id="417" name="Google Shape;417;p23"/>
            <p:cNvSpPr/>
            <p:nvPr/>
          </p:nvSpPr>
          <p:spPr>
            <a:xfrm>
              <a:off x="0" y="0"/>
              <a:ext cx="2229734" cy="455307"/>
            </a:xfrm>
            <a:custGeom>
              <a:avLst/>
              <a:gdLst/>
              <a:ahLst/>
              <a:cxnLst/>
              <a:rect l="l" t="t" r="r" b="b"/>
              <a:pathLst>
                <a:path w="2229734" h="455307" extrusionOk="0">
                  <a:moveTo>
                    <a:pt x="34104" y="0"/>
                  </a:moveTo>
                  <a:lnTo>
                    <a:pt x="2195630" y="0"/>
                  </a:lnTo>
                  <a:cubicBezTo>
                    <a:pt x="2214465" y="0"/>
                    <a:pt x="2229734" y="15269"/>
                    <a:pt x="2229734" y="34104"/>
                  </a:cubicBezTo>
                  <a:lnTo>
                    <a:pt x="2229734" y="421204"/>
                  </a:lnTo>
                  <a:cubicBezTo>
                    <a:pt x="2229734" y="440039"/>
                    <a:pt x="2214465" y="455307"/>
                    <a:pt x="2195630" y="455307"/>
                  </a:cubicBezTo>
                  <a:lnTo>
                    <a:pt x="34104" y="455307"/>
                  </a:lnTo>
                  <a:cubicBezTo>
                    <a:pt x="25059" y="455307"/>
                    <a:pt x="16385" y="451714"/>
                    <a:pt x="9989" y="445319"/>
                  </a:cubicBezTo>
                  <a:cubicBezTo>
                    <a:pt x="3593" y="438923"/>
                    <a:pt x="0" y="430248"/>
                    <a:pt x="0" y="421204"/>
                  </a:cubicBezTo>
                  <a:lnTo>
                    <a:pt x="0" y="34104"/>
                  </a:lnTo>
                  <a:cubicBezTo>
                    <a:pt x="0" y="15269"/>
                    <a:pt x="15269" y="0"/>
                    <a:pt x="34104"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8" name="Google Shape;418;p23"/>
            <p:cNvSpPr txBox="1"/>
            <p:nvPr/>
          </p:nvSpPr>
          <p:spPr>
            <a:xfrm>
              <a:off x="0" y="-47625"/>
              <a:ext cx="2229734" cy="50293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419" name="Google Shape;419;p23"/>
          <p:cNvSpPr txBox="1"/>
          <p:nvPr/>
        </p:nvSpPr>
        <p:spPr>
          <a:xfrm>
            <a:off x="1138559" y="2189855"/>
            <a:ext cx="14798805" cy="138499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7500"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rPr>
              <a:t>Ethics &amp; Conflict of Interest</a:t>
            </a:r>
            <a:endParaRPr kumimoji="0" sz="75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2" name="Picture 1">
            <a:extLst>
              <a:ext uri="{FF2B5EF4-FFF2-40B4-BE49-F238E27FC236}">
                <a16:creationId xmlns:a16="http://schemas.microsoft.com/office/drawing/2014/main" id="{87FDBF6C-6099-6D3F-5B18-66756EA259C2}"/>
              </a:ext>
            </a:extLst>
          </p:cNvPr>
          <p:cNvPicPr>
            <a:picLocks noChangeAspect="1"/>
          </p:cNvPicPr>
          <p:nvPr/>
        </p:nvPicPr>
        <p:blipFill>
          <a:blip r:embed="rId6"/>
          <a:srcRect l="5858"/>
          <a:stretch/>
        </p:blipFill>
        <p:spPr>
          <a:xfrm>
            <a:off x="14120448" y="311876"/>
            <a:ext cx="3633833" cy="1453860"/>
          </a:xfrm>
          <a:prstGeom prst="roundRect">
            <a:avLst/>
          </a:prstGeom>
        </p:spPr>
      </p:pic>
      <p:sp>
        <p:nvSpPr>
          <p:cNvPr id="3" name="Google Shape;168;p13">
            <a:extLst>
              <a:ext uri="{FF2B5EF4-FFF2-40B4-BE49-F238E27FC236}">
                <a16:creationId xmlns:a16="http://schemas.microsoft.com/office/drawing/2014/main" id="{9655448A-275D-AE1B-3287-67BB48FE4D85}"/>
              </a:ext>
            </a:extLst>
          </p:cNvPr>
          <p:cNvSpPr/>
          <p:nvPr/>
        </p:nvSpPr>
        <p:spPr>
          <a:xfrm>
            <a:off x="1028699" y="4419600"/>
            <a:ext cx="10020912" cy="3346297"/>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342900" marR="0" lvl="0" indent="-342900" algn="l" defTabSz="914400" rtl="0" eaLnBrk="1" fontAlgn="auto" latinLnBrk="0" hangingPunct="1">
              <a:lnSpc>
                <a:spcPct val="100000"/>
              </a:lnSpc>
              <a:spcBef>
                <a:spcPts val="180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No gifts that create the appearance of impropriety.</a:t>
            </a:r>
          </a:p>
          <a:p>
            <a:pPr marL="342900" marR="0" lvl="0" indent="-342900" algn="l" defTabSz="914400" rtl="0" eaLnBrk="1" fontAlgn="auto" latinLnBrk="0" hangingPunct="1">
              <a:lnSpc>
                <a:spcPct val="100000"/>
              </a:lnSpc>
              <a:spcBef>
                <a:spcPts val="180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Employees cannot accept gifts from vendors/donors personally.</a:t>
            </a:r>
          </a:p>
          <a:p>
            <a:pPr marL="342900" marR="0" lvl="0" indent="-342900" algn="l" defTabSz="914400" rtl="0" eaLnBrk="1" fontAlgn="auto" latinLnBrk="0" hangingPunct="1">
              <a:lnSpc>
                <a:spcPct val="100000"/>
              </a:lnSpc>
              <a:spcBef>
                <a:spcPts val="180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Report any questionable offers to University Ethics and Compliance (UEC).</a:t>
            </a:r>
          </a:p>
          <a:p>
            <a:pPr marL="342900" marR="0" lvl="0" indent="-342900" algn="l" defTabSz="914400" rtl="0" eaLnBrk="1" fontAlgn="auto" latinLnBrk="0" hangingPunct="1">
              <a:lnSpc>
                <a:spcPct val="100000"/>
              </a:lnSpc>
              <a:spcBef>
                <a:spcPts val="180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NJ Ethics Law Applies.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83432" y="615702"/>
            <a:ext cx="6579691" cy="699493"/>
          </a:xfrm>
          <a:prstGeom prst="rect">
            <a:avLst/>
          </a:prstGeom>
          <a:noFill/>
          <a:ln/>
        </p:spPr>
        <p:txBody>
          <a:bodyPr wrap="none" lIns="0" tIns="0" rIns="0" bIns="0" rtlCol="0" anchor="t"/>
          <a:lstStyle/>
          <a:p>
            <a:pPr marL="0" marR="0" lvl="0" indent="0" algn="l" defTabSz="914400" rtl="0" eaLnBrk="1" fontAlgn="auto" latinLnBrk="0" hangingPunct="1">
              <a:lnSpc>
                <a:spcPts val="5500"/>
              </a:lnSpc>
              <a:spcBef>
                <a:spcPts val="0"/>
              </a:spcBef>
              <a:spcAft>
                <a:spcPts val="0"/>
              </a:spcAft>
              <a:buClr>
                <a:srgbClr val="000000"/>
              </a:buClr>
              <a:buSzTx/>
              <a:buFont typeface="Arial"/>
              <a:buNone/>
              <a:tabLst/>
              <a:defRPr/>
            </a:pPr>
            <a:r>
              <a:rPr kumimoji="0" lang="en-US" sz="4375"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Gift Reporting Examples</a:t>
            </a:r>
            <a:endParaRPr kumimoji="0" lang="en-US" sz="4375" b="0" i="0" u="none" strike="noStrike" kern="0" cap="none" spc="0" normalizeH="0" baseline="0" noProof="0">
              <a:ln>
                <a:noFill/>
              </a:ln>
              <a:solidFill>
                <a:srgbClr val="000000"/>
              </a:solidFill>
              <a:effectLst/>
              <a:uLnTx/>
              <a:uFillTx/>
              <a:latin typeface="Arial"/>
              <a:cs typeface="Arial"/>
              <a:sym typeface="Arial"/>
            </a:endParaRPr>
          </a:p>
        </p:txBody>
      </p:sp>
      <p:pic>
        <p:nvPicPr>
          <p:cNvPr id="3" name="Image 0" descr="preencoded.png"/>
          <p:cNvPicPr>
            <a:picLocks noChangeAspect="1"/>
          </p:cNvPicPr>
          <p:nvPr/>
        </p:nvPicPr>
        <p:blipFill>
          <a:blip r:embed="rId3"/>
          <a:stretch>
            <a:fillRect/>
          </a:stretch>
        </p:blipFill>
        <p:spPr>
          <a:xfrm>
            <a:off x="3584080" y="1762870"/>
            <a:ext cx="2758976" cy="2598836"/>
          </a:xfrm>
          <a:prstGeom prst="rect">
            <a:avLst/>
          </a:prstGeom>
        </p:spPr>
      </p:pic>
      <p:pic>
        <p:nvPicPr>
          <p:cNvPr id="4" name="Image 1" descr="preencoded.png"/>
          <p:cNvPicPr>
            <a:picLocks noChangeAspect="1"/>
          </p:cNvPicPr>
          <p:nvPr/>
        </p:nvPicPr>
        <p:blipFill>
          <a:blip r:embed="rId4"/>
          <a:stretch>
            <a:fillRect/>
          </a:stretch>
        </p:blipFill>
        <p:spPr>
          <a:xfrm>
            <a:off x="4806107" y="3221682"/>
            <a:ext cx="314771" cy="393353"/>
          </a:xfrm>
          <a:prstGeom prst="rect">
            <a:avLst/>
          </a:prstGeom>
        </p:spPr>
      </p:pic>
      <p:sp>
        <p:nvSpPr>
          <p:cNvPr id="5" name="Text 1"/>
          <p:cNvSpPr/>
          <p:nvPr/>
        </p:nvSpPr>
        <p:spPr>
          <a:xfrm>
            <a:off x="6566893" y="1986707"/>
            <a:ext cx="2797969" cy="349746"/>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
                <a:srgbClr val="000000"/>
              </a:buClr>
              <a:buSzTx/>
              <a:buFont typeface="Arial"/>
              <a:buNone/>
              <a:tabLst/>
              <a:defRPr/>
            </a:pPr>
            <a:r>
              <a:rPr kumimoji="0" lang="en-US" sz="2188"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Must Report</a:t>
            </a:r>
            <a:endParaRPr kumimoji="0" lang="en-US" sz="2188" b="0" i="0" u="none" strike="noStrike" kern="0" cap="none" spc="0" normalizeH="0" baseline="0" noProof="0">
              <a:ln>
                <a:noFill/>
              </a:ln>
              <a:solidFill>
                <a:srgbClr val="000000"/>
              </a:solidFill>
              <a:effectLst/>
              <a:uLnTx/>
              <a:uFillTx/>
              <a:latin typeface="Arial"/>
              <a:cs typeface="Arial"/>
              <a:sym typeface="Arial"/>
            </a:endParaRPr>
          </a:p>
        </p:txBody>
      </p:sp>
      <p:sp>
        <p:nvSpPr>
          <p:cNvPr id="6" name="Text 2"/>
          <p:cNvSpPr/>
          <p:nvPr/>
        </p:nvSpPr>
        <p:spPr>
          <a:xfrm>
            <a:off x="6566893" y="2470696"/>
            <a:ext cx="4171504" cy="358080"/>
          </a:xfrm>
          <a:prstGeom prst="rect">
            <a:avLst/>
          </a:prstGeom>
          <a:noFill/>
          <a:ln/>
        </p:spPr>
        <p:txBody>
          <a:bodyPr wrap="none" lIns="0" tIns="0" rIns="0" bIns="0" rtlCol="0" anchor="t"/>
          <a:lstStyle/>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r>
              <a:rPr kumimoji="0" lang="en-US" sz="175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Lab equipment donation</a:t>
            </a: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8" name="Text 4"/>
          <p:cNvSpPr/>
          <p:nvPr/>
        </p:nvSpPr>
        <p:spPr>
          <a:xfrm>
            <a:off x="6589131" y="3345491"/>
            <a:ext cx="4171504" cy="358080"/>
          </a:xfrm>
          <a:prstGeom prst="rect">
            <a:avLst/>
          </a:prstGeom>
          <a:noFill/>
          <a:ln/>
        </p:spPr>
        <p:txBody>
          <a:bodyPr wrap="none" lIns="0" tIns="0" rIns="0" bIns="0" rtlCol="0" anchor="t"/>
          <a:lstStyle/>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r>
              <a:rPr kumimoji="0" lang="en-US" sz="175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Corporate-sponsored travel funding</a:t>
            </a: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9" name="Text 5"/>
          <p:cNvSpPr/>
          <p:nvPr/>
        </p:nvSpPr>
        <p:spPr>
          <a:xfrm>
            <a:off x="6589131" y="2887399"/>
            <a:ext cx="4171504" cy="358080"/>
          </a:xfrm>
          <a:prstGeom prst="rect">
            <a:avLst/>
          </a:prstGeom>
          <a:noFill/>
          <a:ln/>
        </p:spPr>
        <p:txBody>
          <a:bodyPr wrap="none" lIns="0" tIns="0" rIns="0" bIns="0" rtlCol="0" anchor="t"/>
          <a:lstStyle/>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r>
              <a:rPr kumimoji="0" lang="en-US" sz="175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Vehicle gifted to department</a:t>
            </a: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10" name="Shape 6"/>
          <p:cNvSpPr/>
          <p:nvPr/>
        </p:nvSpPr>
        <p:spPr>
          <a:xfrm>
            <a:off x="6399014" y="4377779"/>
            <a:ext cx="11049595" cy="14288"/>
          </a:xfrm>
          <a:prstGeom prst="roundRect">
            <a:avLst>
              <a:gd name="adj" fmla="val 65801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pic>
        <p:nvPicPr>
          <p:cNvPr id="11" name="Image 2" descr="preencoded.png"/>
          <p:cNvPicPr>
            <a:picLocks noChangeAspect="1"/>
          </p:cNvPicPr>
          <p:nvPr/>
        </p:nvPicPr>
        <p:blipFill>
          <a:blip r:embed="rId5"/>
          <a:stretch>
            <a:fillRect/>
          </a:stretch>
        </p:blipFill>
        <p:spPr>
          <a:xfrm>
            <a:off x="2204592" y="4417666"/>
            <a:ext cx="5517951" cy="2598836"/>
          </a:xfrm>
          <a:prstGeom prst="rect">
            <a:avLst/>
          </a:prstGeom>
        </p:spPr>
      </p:pic>
      <p:pic>
        <p:nvPicPr>
          <p:cNvPr id="12" name="Image 3" descr="preencoded.png"/>
          <p:cNvPicPr>
            <a:picLocks noChangeAspect="1"/>
          </p:cNvPicPr>
          <p:nvPr/>
        </p:nvPicPr>
        <p:blipFill>
          <a:blip r:embed="rId6"/>
          <a:stretch>
            <a:fillRect/>
          </a:stretch>
        </p:blipFill>
        <p:spPr>
          <a:xfrm>
            <a:off x="4806107" y="5520332"/>
            <a:ext cx="314771" cy="393353"/>
          </a:xfrm>
          <a:prstGeom prst="rect">
            <a:avLst/>
          </a:prstGeom>
        </p:spPr>
      </p:pic>
      <p:sp>
        <p:nvSpPr>
          <p:cNvPr id="13" name="Text 7"/>
          <p:cNvSpPr/>
          <p:nvPr/>
        </p:nvSpPr>
        <p:spPr>
          <a:xfrm>
            <a:off x="7946381" y="4859686"/>
            <a:ext cx="2797969" cy="349746"/>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
                <a:srgbClr val="000000"/>
              </a:buClr>
              <a:buSzTx/>
              <a:buFont typeface="Arial"/>
              <a:buNone/>
              <a:tabLst/>
              <a:defRPr/>
            </a:pPr>
            <a:r>
              <a:rPr kumimoji="0" lang="en-US" sz="2188"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No Need to Report</a:t>
            </a:r>
            <a:endParaRPr kumimoji="0" lang="en-US" sz="2188" b="0" i="0" u="none" strike="noStrike" kern="0" cap="none" spc="0" normalizeH="0" baseline="0" noProof="0">
              <a:ln>
                <a:noFill/>
              </a:ln>
              <a:solidFill>
                <a:srgbClr val="000000"/>
              </a:solidFill>
              <a:effectLst/>
              <a:uLnTx/>
              <a:uFillTx/>
              <a:latin typeface="Arial"/>
              <a:cs typeface="Arial"/>
              <a:sym typeface="Arial"/>
            </a:endParaRPr>
          </a:p>
        </p:txBody>
      </p:sp>
      <p:sp>
        <p:nvSpPr>
          <p:cNvPr id="14" name="Text 8"/>
          <p:cNvSpPr/>
          <p:nvPr/>
        </p:nvSpPr>
        <p:spPr>
          <a:xfrm>
            <a:off x="7946381" y="5343674"/>
            <a:ext cx="4913411" cy="358080"/>
          </a:xfrm>
          <a:prstGeom prst="rect">
            <a:avLst/>
          </a:prstGeom>
          <a:noFill/>
          <a:ln/>
        </p:spPr>
        <p:txBody>
          <a:bodyPr wrap="none" lIns="0" tIns="0" rIns="0" bIns="0" rtlCol="0" anchor="t"/>
          <a:lstStyle/>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r>
              <a:rPr kumimoji="0" lang="en-US" sz="175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Branded pens, mugs or tote bags</a:t>
            </a: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15" name="Text 9"/>
          <p:cNvSpPr/>
          <p:nvPr/>
        </p:nvSpPr>
        <p:spPr>
          <a:xfrm>
            <a:off x="7946381" y="5780038"/>
            <a:ext cx="4913411" cy="358080"/>
          </a:xfrm>
          <a:prstGeom prst="rect">
            <a:avLst/>
          </a:prstGeom>
          <a:noFill/>
          <a:ln/>
        </p:spPr>
        <p:txBody>
          <a:bodyPr wrap="none" lIns="0" tIns="0" rIns="0" bIns="0" rtlCol="0" anchor="t"/>
          <a:lstStyle/>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r>
              <a:rPr kumimoji="0" lang="en-US" sz="175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Light refreshments at events</a:t>
            </a: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16" name="Text 10"/>
          <p:cNvSpPr/>
          <p:nvPr/>
        </p:nvSpPr>
        <p:spPr>
          <a:xfrm>
            <a:off x="7946381" y="6216403"/>
            <a:ext cx="4913411" cy="358080"/>
          </a:xfrm>
          <a:prstGeom prst="rect">
            <a:avLst/>
          </a:prstGeom>
          <a:noFill/>
          <a:ln/>
        </p:spPr>
        <p:txBody>
          <a:bodyPr wrap="none" lIns="0" tIns="0" rIns="0" bIns="0" rtlCol="0" anchor="t"/>
          <a:lstStyle/>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r>
              <a:rPr kumimoji="0" lang="en-US" sz="175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Calendars or notepads from vendor booths at events</a:t>
            </a: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17" name="Shape 11"/>
          <p:cNvSpPr/>
          <p:nvPr/>
        </p:nvSpPr>
        <p:spPr>
          <a:xfrm>
            <a:off x="7778502" y="7032575"/>
            <a:ext cx="9670108" cy="14288"/>
          </a:xfrm>
          <a:prstGeom prst="roundRect">
            <a:avLst>
              <a:gd name="adj" fmla="val 65801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pic>
        <p:nvPicPr>
          <p:cNvPr id="18" name="Image 4" descr="preencoded.png"/>
          <p:cNvPicPr>
            <a:picLocks noChangeAspect="1"/>
          </p:cNvPicPr>
          <p:nvPr/>
        </p:nvPicPr>
        <p:blipFill>
          <a:blip r:embed="rId7"/>
          <a:stretch>
            <a:fillRect/>
          </a:stretch>
        </p:blipFill>
        <p:spPr>
          <a:xfrm>
            <a:off x="825104" y="7072462"/>
            <a:ext cx="8276928" cy="2598836"/>
          </a:xfrm>
          <a:prstGeom prst="rect">
            <a:avLst/>
          </a:prstGeom>
        </p:spPr>
      </p:pic>
      <p:pic>
        <p:nvPicPr>
          <p:cNvPr id="19" name="Image 5" descr="preencoded.png"/>
          <p:cNvPicPr>
            <a:picLocks noChangeAspect="1"/>
          </p:cNvPicPr>
          <p:nvPr/>
        </p:nvPicPr>
        <p:blipFill>
          <a:blip r:embed="rId8"/>
          <a:stretch>
            <a:fillRect/>
          </a:stretch>
        </p:blipFill>
        <p:spPr>
          <a:xfrm>
            <a:off x="4806107" y="8175129"/>
            <a:ext cx="314771" cy="393353"/>
          </a:xfrm>
          <a:prstGeom prst="rect">
            <a:avLst/>
          </a:prstGeom>
        </p:spPr>
      </p:pic>
      <p:sp>
        <p:nvSpPr>
          <p:cNvPr id="20" name="Text 12"/>
          <p:cNvSpPr/>
          <p:nvPr/>
        </p:nvSpPr>
        <p:spPr>
          <a:xfrm>
            <a:off x="9325867" y="7732663"/>
            <a:ext cx="3959573" cy="349746"/>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
                <a:srgbClr val="000000"/>
              </a:buClr>
              <a:buSzTx/>
              <a:buFont typeface="Arial"/>
              <a:buNone/>
              <a:tabLst/>
              <a:defRPr/>
            </a:pPr>
            <a:r>
              <a:rPr kumimoji="0" lang="en-US" sz="2188"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Prohibited and/or Cautionary</a:t>
            </a:r>
            <a:endParaRPr kumimoji="0" lang="en-US" sz="2188" b="0" i="0" u="none" strike="noStrike" kern="0" cap="none" spc="0" normalizeH="0" baseline="0" noProof="0">
              <a:ln>
                <a:noFill/>
              </a:ln>
              <a:solidFill>
                <a:srgbClr val="000000"/>
              </a:solidFill>
              <a:effectLst/>
              <a:uLnTx/>
              <a:uFillTx/>
              <a:latin typeface="Arial"/>
              <a:cs typeface="Arial"/>
              <a:sym typeface="Arial"/>
            </a:endParaRPr>
          </a:p>
        </p:txBody>
      </p:sp>
      <p:sp>
        <p:nvSpPr>
          <p:cNvPr id="21" name="Text 13"/>
          <p:cNvSpPr/>
          <p:nvPr/>
        </p:nvSpPr>
        <p:spPr>
          <a:xfrm>
            <a:off x="9325867" y="8216653"/>
            <a:ext cx="3959573" cy="358080"/>
          </a:xfrm>
          <a:prstGeom prst="rect">
            <a:avLst/>
          </a:prstGeom>
          <a:noFill/>
          <a:ln/>
        </p:spPr>
        <p:txBody>
          <a:bodyPr wrap="none" lIns="0" tIns="0" rIns="0" bIns="0" rtlCol="0" anchor="t"/>
          <a:lstStyle/>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r>
              <a:rPr kumimoji="0" lang="en-US" sz="175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Vendor holiday gift baskets</a:t>
            </a:r>
          </a:p>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r>
              <a:rPr kumimoji="0" lang="en-US" sz="175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Donated HVAC repair services</a:t>
            </a:r>
            <a:endParaRPr kumimoji="0" lang="en-US" sz="1750" b="0" i="0" u="none" strike="noStrike" kern="0" cap="none" spc="0" normalizeH="0" baseline="0" noProof="0">
              <a:ln>
                <a:noFill/>
              </a:ln>
              <a:solidFill>
                <a:srgbClr val="000000"/>
              </a:solidFill>
              <a:effectLst/>
              <a:uLnTx/>
              <a:uFillTx/>
              <a:latin typeface="Arial"/>
              <a:cs typeface="Arial"/>
              <a:sym typeface="Arial"/>
            </a:endParaRPr>
          </a:p>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22" name="Text 14"/>
          <p:cNvSpPr/>
          <p:nvPr/>
        </p:nvSpPr>
        <p:spPr>
          <a:xfrm>
            <a:off x="9345365" y="8870006"/>
            <a:ext cx="3959573" cy="358080"/>
          </a:xfrm>
          <a:prstGeom prst="rect">
            <a:avLst/>
          </a:prstGeom>
          <a:noFill/>
          <a:ln/>
        </p:spPr>
        <p:txBody>
          <a:bodyPr wrap="none" lIns="0" tIns="0" rIns="0" bIns="0" rtlCol="0" anchor="t"/>
          <a:lstStyle/>
          <a:p>
            <a:pPr marL="428625" marR="0" lvl="0" indent="-428625" algn="l" defTabSz="914400" rtl="0" eaLnBrk="1" fontAlgn="auto" latinLnBrk="0" hangingPunct="1">
              <a:lnSpc>
                <a:spcPts val="2813"/>
              </a:lnSpc>
              <a:spcBef>
                <a:spcPts val="0"/>
              </a:spcBef>
              <a:spcAft>
                <a:spcPts val="0"/>
              </a:spcAft>
              <a:buClr>
                <a:srgbClr val="000000"/>
              </a:buClr>
              <a:buSzPct val="100000"/>
              <a:buFont typeface="Arial"/>
              <a:buChar char="•"/>
              <a:tabLst/>
              <a:defRPr/>
            </a:pPr>
            <a:r>
              <a:rPr kumimoji="0" lang="en-US" sz="1750" b="0" i="0" u="none" strike="noStrike" kern="0" cap="none" spc="0" normalizeH="0" baseline="0" noProof="0">
                <a:ln>
                  <a:noFill/>
                </a:ln>
                <a:solidFill>
                  <a:srgbClr val="FFFFFF"/>
                </a:solidFill>
                <a:effectLst/>
                <a:uLnTx/>
                <a:uFillTx/>
                <a:latin typeface="Inter" pitchFamily="34" charset="0"/>
                <a:cs typeface="Inter" pitchFamily="34" charset="-120"/>
                <a:sym typeface="Arial"/>
              </a:rPr>
              <a:t>Significant artwork from a student's family</a:t>
            </a:r>
          </a:p>
        </p:txBody>
      </p:sp>
      <p:pic>
        <p:nvPicPr>
          <p:cNvPr id="23" name="Picture 22">
            <a:extLst>
              <a:ext uri="{FF2B5EF4-FFF2-40B4-BE49-F238E27FC236}">
                <a16:creationId xmlns:a16="http://schemas.microsoft.com/office/drawing/2014/main" id="{3364CC29-F9CE-83AE-7AD5-016BE07908AB}"/>
              </a:ext>
            </a:extLst>
          </p:cNvPr>
          <p:cNvPicPr>
            <a:picLocks noChangeAspect="1"/>
          </p:cNvPicPr>
          <p:nvPr/>
        </p:nvPicPr>
        <p:blipFill>
          <a:blip r:embed="rId9"/>
          <a:srcRect l="5858"/>
          <a:stretch/>
        </p:blipFill>
        <p:spPr>
          <a:xfrm>
            <a:off x="14120448" y="311876"/>
            <a:ext cx="3633833" cy="1453860"/>
          </a:xfrm>
          <a:prstGeom prst="round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517"/>
        <p:cNvGrpSpPr/>
        <p:nvPr/>
      </p:nvGrpSpPr>
      <p:grpSpPr>
        <a:xfrm>
          <a:off x="0" y="0"/>
          <a:ext cx="0" cy="0"/>
          <a:chOff x="0" y="0"/>
          <a:chExt cx="0" cy="0"/>
        </a:xfrm>
      </p:grpSpPr>
      <p:pic>
        <p:nvPicPr>
          <p:cNvPr id="518" name="Google Shape;518;p28"/>
          <p:cNvPicPr preferRelativeResize="0"/>
          <p:nvPr/>
        </p:nvPicPr>
        <p:blipFill>
          <a:blip r:embed="rId3">
            <a:alphaModFix/>
          </a:blip>
          <a:stretch>
            <a:fillRect/>
          </a:stretch>
        </p:blipFill>
        <p:spPr>
          <a:xfrm>
            <a:off x="7153126" y="0"/>
            <a:ext cx="15227148" cy="15951549"/>
          </a:xfrm>
          <a:prstGeom prst="rect">
            <a:avLst/>
          </a:prstGeom>
          <a:noFill/>
          <a:ln>
            <a:noFill/>
          </a:ln>
        </p:spPr>
      </p:pic>
      <p:pic>
        <p:nvPicPr>
          <p:cNvPr id="520" name="Google Shape;520;p28"/>
          <p:cNvPicPr preferRelativeResize="0"/>
          <p:nvPr/>
        </p:nvPicPr>
        <p:blipFill>
          <a:blip r:embed="rId4">
            <a:alphaModFix/>
          </a:blip>
          <a:stretch>
            <a:fillRect/>
          </a:stretch>
        </p:blipFill>
        <p:spPr>
          <a:xfrm>
            <a:off x="-8627100" y="-5267950"/>
            <a:ext cx="15780225" cy="16158950"/>
          </a:xfrm>
          <a:prstGeom prst="rect">
            <a:avLst/>
          </a:prstGeom>
          <a:noFill/>
          <a:ln>
            <a:noFill/>
          </a:ln>
        </p:spPr>
      </p:pic>
      <p:sp>
        <p:nvSpPr>
          <p:cNvPr id="9" name="Google Shape;168;p13">
            <a:extLst>
              <a:ext uri="{FF2B5EF4-FFF2-40B4-BE49-F238E27FC236}">
                <a16:creationId xmlns:a16="http://schemas.microsoft.com/office/drawing/2014/main" id="{659F4CB0-BF07-EC4F-D99C-CB759CE60F1B}"/>
              </a:ext>
            </a:extLst>
          </p:cNvPr>
          <p:cNvSpPr/>
          <p:nvPr/>
        </p:nvSpPr>
        <p:spPr>
          <a:xfrm>
            <a:off x="457199" y="3144588"/>
            <a:ext cx="16530321" cy="4757381"/>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Google Shape;263;p17">
            <a:extLst>
              <a:ext uri="{FF2B5EF4-FFF2-40B4-BE49-F238E27FC236}">
                <a16:creationId xmlns:a16="http://schemas.microsoft.com/office/drawing/2014/main" id="{162FACA1-2346-1006-CD8F-B53ED55D4032}"/>
              </a:ext>
            </a:extLst>
          </p:cNvPr>
          <p:cNvSpPr txBox="1"/>
          <p:nvPr/>
        </p:nvSpPr>
        <p:spPr>
          <a:xfrm>
            <a:off x="457200" y="942466"/>
            <a:ext cx="10570029" cy="1536112"/>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519" name="Google Shape;519;p28"/>
          <p:cNvPicPr preferRelativeResize="0"/>
          <p:nvPr/>
        </p:nvPicPr>
        <p:blipFill>
          <a:blip r:embed="rId5">
            <a:alphaModFix/>
          </a:blip>
          <a:stretch>
            <a:fillRect/>
          </a:stretch>
        </p:blipFill>
        <p:spPr>
          <a:xfrm>
            <a:off x="12295276" y="4910324"/>
            <a:ext cx="4468317" cy="5156817"/>
          </a:xfrm>
          <a:prstGeom prst="rect">
            <a:avLst/>
          </a:prstGeom>
          <a:noFill/>
          <a:ln>
            <a:noFill/>
          </a:ln>
        </p:spPr>
      </p:pic>
      <p:sp>
        <p:nvSpPr>
          <p:cNvPr id="530" name="Google Shape;530;p28"/>
          <p:cNvSpPr txBox="1"/>
          <p:nvPr/>
        </p:nvSpPr>
        <p:spPr>
          <a:xfrm>
            <a:off x="641048" y="1024165"/>
            <a:ext cx="10493829" cy="147732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8000" b="1" i="0" u="none" strike="noStrike" kern="0" cap="none" spc="0" normalizeH="0" baseline="0" noProof="0">
                <a:ln>
                  <a:noFill/>
                </a:ln>
                <a:solidFill>
                  <a:srgbClr val="1D1638"/>
                </a:solidFill>
                <a:effectLst/>
                <a:uLnTx/>
                <a:uFillTx/>
                <a:latin typeface="Zilla Slab" panose="020B0604020202020204" charset="0"/>
                <a:ea typeface="Zilla Slab" panose="020B0604020202020204" charset="0"/>
                <a:cs typeface="Lilita One"/>
                <a:sym typeface="Lilita One"/>
              </a:rPr>
              <a:t>Resources &amp; Materials</a:t>
            </a:r>
            <a:endParaRPr kumimoji="0" sz="80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2" name="Picture 1">
            <a:extLst>
              <a:ext uri="{FF2B5EF4-FFF2-40B4-BE49-F238E27FC236}">
                <a16:creationId xmlns:a16="http://schemas.microsoft.com/office/drawing/2014/main" id="{C09C4AC5-3BDA-AE49-E630-1AC68202B2EC}"/>
              </a:ext>
            </a:extLst>
          </p:cNvPr>
          <p:cNvPicPr>
            <a:picLocks noChangeAspect="1"/>
          </p:cNvPicPr>
          <p:nvPr/>
        </p:nvPicPr>
        <p:blipFill>
          <a:blip r:embed="rId6"/>
          <a:srcRect l="5858"/>
          <a:stretch/>
        </p:blipFill>
        <p:spPr>
          <a:xfrm>
            <a:off x="14120448" y="311876"/>
            <a:ext cx="3633833" cy="1453860"/>
          </a:xfrm>
          <a:prstGeom prst="roundRect">
            <a:avLst/>
          </a:prstGeom>
        </p:spPr>
      </p:pic>
      <p:sp>
        <p:nvSpPr>
          <p:cNvPr id="4" name="Text 1">
            <a:extLst>
              <a:ext uri="{FF2B5EF4-FFF2-40B4-BE49-F238E27FC236}">
                <a16:creationId xmlns:a16="http://schemas.microsoft.com/office/drawing/2014/main" id="{6AFAC0FF-0934-F2E1-3831-A0BB9A8423FF}"/>
              </a:ext>
            </a:extLst>
          </p:cNvPr>
          <p:cNvSpPr/>
          <p:nvPr/>
        </p:nvSpPr>
        <p:spPr>
          <a:xfrm>
            <a:off x="793792" y="3460700"/>
            <a:ext cx="11164891" cy="453509"/>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
                <a:srgbClr val="000000"/>
              </a:buClr>
              <a:buSzPct val="100000"/>
              <a:buFont typeface="Arial"/>
              <a:buChar char="•"/>
              <a:tabLst/>
              <a:defRPr/>
            </a:pPr>
            <a:r>
              <a:rPr kumimoji="0" lang="en-US" sz="2800" b="0" i="0" u="none"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rPr>
              <a:t>Rutgers Policy 40.2.13 – Gifts: </a:t>
            </a:r>
            <a:r>
              <a:rPr kumimoji="0" lang="en-US" sz="2800" b="0" i="0" u="sng"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rPr>
              <a:t>https://policies.rutgers.edu/B.aspx?BookId=11976&amp;PageId=459300</a:t>
            </a:r>
            <a:endParaRPr kumimoji="0" lang="en-US" sz="2800" b="0" i="0" u="none" strike="noStrike" kern="0" cap="none" spc="0" normalizeH="0" baseline="0" noProof="0">
              <a:ln>
                <a:noFill/>
              </a:ln>
              <a:solidFill>
                <a:srgbClr val="000000"/>
              </a:solidFill>
              <a:effectLst/>
              <a:uLnTx/>
              <a:uFillTx/>
              <a:latin typeface="Arial"/>
              <a:cs typeface="Arial"/>
              <a:sym typeface="Arial"/>
            </a:endParaRPr>
          </a:p>
        </p:txBody>
      </p:sp>
      <p:sp>
        <p:nvSpPr>
          <p:cNvPr id="5" name="Text 2">
            <a:extLst>
              <a:ext uri="{FF2B5EF4-FFF2-40B4-BE49-F238E27FC236}">
                <a16:creationId xmlns:a16="http://schemas.microsoft.com/office/drawing/2014/main" id="{A7AF774B-D556-90E5-877A-784D7C432327}"/>
              </a:ext>
            </a:extLst>
          </p:cNvPr>
          <p:cNvSpPr/>
          <p:nvPr/>
        </p:nvSpPr>
        <p:spPr>
          <a:xfrm>
            <a:off x="793792" y="3993504"/>
            <a:ext cx="11164891" cy="453509"/>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
                <a:srgbClr val="000000"/>
              </a:buClr>
              <a:buSzPct val="100000"/>
              <a:buFont typeface="Arial"/>
              <a:buChar char="•"/>
              <a:tabLst/>
              <a:defRPr/>
            </a:pPr>
            <a:r>
              <a:rPr kumimoji="0" lang="en-US" sz="2800" b="0" i="0" u="none"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rPr>
              <a:t>Rutgers University Foundation: </a:t>
            </a:r>
            <a:r>
              <a:rPr kumimoji="0" lang="en-US" sz="2800" b="0" i="0" u="sng" strike="noStrike" kern="0" cap="none" spc="0" normalizeH="0" baseline="0" noProof="0">
                <a:ln>
                  <a:noFill/>
                </a:ln>
                <a:solidFill>
                  <a:srgbClr val="000000"/>
                </a:solidFill>
                <a:effectLst/>
                <a:uLnTx/>
                <a:uFillTx/>
                <a:latin typeface="Inter" pitchFamily="34" charset="0"/>
                <a:cs typeface="Inter" pitchFamily="34" charset="-120"/>
                <a:sym typeface="Arial"/>
                <a:hlinkClick r:id="rId7">
                  <a:extLst>
                    <a:ext uri="{A12FA001-AC4F-418D-AE19-62706E023703}">
                      <ahyp:hlinkClr xmlns:ahyp="http://schemas.microsoft.com/office/drawing/2018/hyperlinkcolor" val="tx"/>
                    </a:ext>
                  </a:extLst>
                </a:hlinkClick>
              </a:rPr>
              <a:t>https://rutgersfoundation.org/</a:t>
            </a:r>
            <a:endParaRPr kumimoji="0" lang="en-US" sz="2800" b="0" i="0" u="sng" strike="noStrike" kern="0" cap="none" spc="0" normalizeH="0" baseline="0" noProof="0">
              <a:ln>
                <a:noFill/>
              </a:ln>
              <a:solidFill>
                <a:srgbClr val="000000"/>
              </a:solidFill>
              <a:effectLst/>
              <a:uLnTx/>
              <a:uFillTx/>
              <a:latin typeface="Inter" pitchFamily="34" charset="0"/>
              <a:cs typeface="Inter" pitchFamily="34" charset="-120"/>
              <a:sym typeface="Arial"/>
            </a:endParaRPr>
          </a:p>
          <a:p>
            <a:pPr marL="342900" marR="0" lvl="0" indent="-342900" algn="l" defTabSz="914400" rtl="0" eaLnBrk="1" fontAlgn="auto" latinLnBrk="0" hangingPunct="1">
              <a:lnSpc>
                <a:spcPts val="2850"/>
              </a:lnSpc>
              <a:spcBef>
                <a:spcPts val="0"/>
              </a:spcBef>
              <a:spcAft>
                <a:spcPts val="0"/>
              </a:spcAft>
              <a:buClr>
                <a:srgbClr val="000000"/>
              </a:buClr>
              <a:buSzPct val="100000"/>
              <a:buFont typeface="Arial"/>
              <a:buChar char="•"/>
              <a:tabLst/>
              <a:defRPr/>
            </a:pPr>
            <a:endParaRPr kumimoji="0" lang="en-US" sz="2800" b="0" i="0" u="none"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endParaRPr>
          </a:p>
          <a:p>
            <a:pPr marL="0" marR="0" lvl="0" indent="0" algn="l" defTabSz="914400" rtl="0" eaLnBrk="1" fontAlgn="auto" latinLnBrk="0" hangingPunct="1">
              <a:lnSpc>
                <a:spcPts val="2850"/>
              </a:lnSpc>
              <a:spcBef>
                <a:spcPts val="0"/>
              </a:spcBef>
              <a:spcAft>
                <a:spcPts val="0"/>
              </a:spcAft>
              <a:buClr>
                <a:srgbClr val="000000"/>
              </a:buClr>
              <a:buSzPct val="100000"/>
              <a:buFont typeface="Arial"/>
              <a:buNone/>
              <a:tabLst/>
              <a:defRPr/>
            </a:pPr>
            <a:endParaRPr kumimoji="0" lang="en-US" sz="2800" b="0" i="0" u="none" strike="noStrike" kern="0" cap="none" spc="0" normalizeH="0" baseline="0" noProof="0">
              <a:ln>
                <a:noFill/>
              </a:ln>
              <a:solidFill>
                <a:srgbClr val="000000"/>
              </a:solidFill>
              <a:effectLst/>
              <a:uLnTx/>
              <a:uFillTx/>
              <a:latin typeface="Arial"/>
              <a:cs typeface="Arial"/>
              <a:sym typeface="Arial"/>
            </a:endParaRPr>
          </a:p>
        </p:txBody>
      </p:sp>
      <p:sp>
        <p:nvSpPr>
          <p:cNvPr id="6" name="Text 3">
            <a:extLst>
              <a:ext uri="{FF2B5EF4-FFF2-40B4-BE49-F238E27FC236}">
                <a16:creationId xmlns:a16="http://schemas.microsoft.com/office/drawing/2014/main" id="{7ACCDF53-B550-0C62-C821-A95B1B075C6A}"/>
              </a:ext>
            </a:extLst>
          </p:cNvPr>
          <p:cNvSpPr/>
          <p:nvPr/>
        </p:nvSpPr>
        <p:spPr>
          <a:xfrm>
            <a:off x="793792" y="4526309"/>
            <a:ext cx="11164891" cy="453509"/>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
                <a:srgbClr val="000000"/>
              </a:buClr>
              <a:buSzPct val="100000"/>
              <a:buFont typeface="Arial"/>
              <a:buChar char="•"/>
              <a:tabLst/>
              <a:defRPr/>
            </a:pPr>
            <a:r>
              <a:rPr kumimoji="0" lang="en-US" sz="2800" b="0" i="0" u="none" strike="noStrike" kern="0" cap="none" spc="0" normalizeH="0" baseline="0" noProof="0">
                <a:ln>
                  <a:noFill/>
                </a:ln>
                <a:solidFill>
                  <a:srgbClr val="000000"/>
                </a:solidFill>
                <a:effectLst/>
                <a:uLnTx/>
                <a:uFillTx/>
                <a:latin typeface="Inter"/>
                <a:ea typeface="Inter" pitchFamily="34" charset="-122"/>
                <a:cs typeface="Inter"/>
                <a:sym typeface="Arial"/>
              </a:rPr>
              <a:t>UEC Gift Guidelines: </a:t>
            </a:r>
            <a:r>
              <a:rPr kumimoji="0" lang="en-US" sz="2800" b="0" i="0" u="sng" strike="noStrike" kern="0" cap="none" spc="0" normalizeH="0" baseline="0" noProof="0">
                <a:ln>
                  <a:noFill/>
                </a:ln>
                <a:solidFill>
                  <a:srgbClr val="000000"/>
                </a:solidFill>
                <a:effectLst/>
                <a:uLnTx/>
                <a:uFillTx/>
                <a:latin typeface="Inter" pitchFamily="34" charset="0"/>
                <a:cs typeface="Inter" pitchFamily="34" charset="-120"/>
                <a:sym typeface="Arial"/>
              </a:rPr>
              <a:t>https://uec.rutgers.edu/policies/</a:t>
            </a:r>
          </a:p>
        </p:txBody>
      </p:sp>
      <p:sp>
        <p:nvSpPr>
          <p:cNvPr id="7" name="Text 4">
            <a:extLst>
              <a:ext uri="{FF2B5EF4-FFF2-40B4-BE49-F238E27FC236}">
                <a16:creationId xmlns:a16="http://schemas.microsoft.com/office/drawing/2014/main" id="{9585AC54-2843-36E1-FF59-70FB7266CABC}"/>
              </a:ext>
            </a:extLst>
          </p:cNvPr>
          <p:cNvSpPr/>
          <p:nvPr/>
        </p:nvSpPr>
        <p:spPr>
          <a:xfrm>
            <a:off x="793792" y="5059114"/>
            <a:ext cx="12492170" cy="907018"/>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
                <a:srgbClr val="000000"/>
              </a:buClr>
              <a:buSzPct val="100000"/>
              <a:buFont typeface="Arial"/>
              <a:buChar char="•"/>
              <a:tabLst/>
              <a:defRPr/>
            </a:pPr>
            <a:r>
              <a:rPr kumimoji="0" lang="en-US" sz="2800" b="0" i="0" u="none"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rPr>
              <a:t>Office of General Counsel – Vendor Gifts: </a:t>
            </a:r>
            <a:r>
              <a:rPr kumimoji="0" lang="en-US" sz="2800" b="0" i="0" u="sng"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hlinkClick r:id="rId8">
                  <a:extLst>
                    <a:ext uri="{A12FA001-AC4F-418D-AE19-62706E023703}">
                      <ahyp:hlinkClr xmlns:ahyp="http://schemas.microsoft.com/office/drawing/2018/hyperlinkcolor" val="tx"/>
                    </a:ext>
                  </a:extLst>
                </a:hlinkClick>
              </a:rPr>
              <a:t>https://generalcounsel.rutgers.edu/resources/gifts-vendors</a:t>
            </a:r>
            <a:endParaRPr kumimoji="0" lang="en-US" sz="2800" b="0" i="0" u="none" strike="noStrike" kern="0" cap="none" spc="0" normalizeH="0" baseline="0" noProof="0">
              <a:ln>
                <a:noFill/>
              </a:ln>
              <a:solidFill>
                <a:srgbClr val="000000"/>
              </a:solidFill>
              <a:effectLst/>
              <a:uLnTx/>
              <a:uFillTx/>
              <a:latin typeface="Arial"/>
              <a:cs typeface="Arial"/>
              <a:sym typeface="Arial"/>
            </a:endParaRPr>
          </a:p>
        </p:txBody>
      </p:sp>
      <p:sp>
        <p:nvSpPr>
          <p:cNvPr id="8" name="Text 5">
            <a:extLst>
              <a:ext uri="{FF2B5EF4-FFF2-40B4-BE49-F238E27FC236}">
                <a16:creationId xmlns:a16="http://schemas.microsoft.com/office/drawing/2014/main" id="{C2A3E15B-EE5A-AD3D-07A9-AE528830F422}"/>
              </a:ext>
            </a:extLst>
          </p:cNvPr>
          <p:cNvSpPr/>
          <p:nvPr/>
        </p:nvSpPr>
        <p:spPr>
          <a:xfrm>
            <a:off x="793792" y="6045427"/>
            <a:ext cx="12492170" cy="907018"/>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
                <a:srgbClr val="000000"/>
              </a:buClr>
              <a:buSzPct val="100000"/>
              <a:buFont typeface="Arial"/>
              <a:buChar char="•"/>
              <a:tabLst/>
              <a:defRPr/>
            </a:pPr>
            <a:r>
              <a:rPr kumimoji="0" lang="en-US" sz="2800" b="0" i="0" u="none"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rPr>
              <a:t>University Human Resources – Holiday Gifts Guidance: </a:t>
            </a:r>
            <a:r>
              <a:rPr kumimoji="0" lang="en-US" sz="2800" b="0" i="0" u="sng"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hlinkClick r:id="rId9">
                  <a:extLst>
                    <a:ext uri="{A12FA001-AC4F-418D-AE19-62706E023703}">
                      <ahyp:hlinkClr xmlns:ahyp="http://schemas.microsoft.com/office/drawing/2018/hyperlinkcolor" val="tx"/>
                    </a:ext>
                  </a:extLst>
                </a:hlinkClick>
              </a:rPr>
              <a:t>https://uhr.rutgers.edu/important-ethics-guidelines-holiday-gifts-and-receptions</a:t>
            </a:r>
            <a:endParaRPr kumimoji="0" lang="en-US" sz="28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97A3-A2B0-098E-9F13-779BE46316D1}"/>
              </a:ext>
            </a:extLst>
          </p:cNvPr>
          <p:cNvSpPr>
            <a:spLocks noGrp="1"/>
          </p:cNvSpPr>
          <p:nvPr>
            <p:ph type="title"/>
          </p:nvPr>
        </p:nvSpPr>
        <p:spPr>
          <a:xfrm>
            <a:off x="10907206" y="3891109"/>
            <a:ext cx="6500400" cy="3004800"/>
          </a:xfrm>
        </p:spPr>
        <p:txBody>
          <a:bodyPr>
            <a:noAutofit/>
          </a:bodyPr>
          <a:lstStyle/>
          <a:p>
            <a:pPr algn="ctr"/>
            <a:r>
              <a:rPr lang="en-US" sz="7200"/>
              <a:t>Office of Finance &amp; Administration</a:t>
            </a:r>
          </a:p>
        </p:txBody>
      </p:sp>
      <p:sp>
        <p:nvSpPr>
          <p:cNvPr id="5" name="Subtitle 4">
            <a:extLst>
              <a:ext uri="{FF2B5EF4-FFF2-40B4-BE49-F238E27FC236}">
                <a16:creationId xmlns:a16="http://schemas.microsoft.com/office/drawing/2014/main" id="{DE9A0CFB-5072-5099-8F8E-E461878D8D2D}"/>
              </a:ext>
            </a:extLst>
          </p:cNvPr>
          <p:cNvSpPr>
            <a:spLocks noGrp="1"/>
          </p:cNvSpPr>
          <p:nvPr>
            <p:ph type="subTitle" idx="3"/>
          </p:nvPr>
        </p:nvSpPr>
        <p:spPr>
          <a:xfrm>
            <a:off x="2038993" y="1141421"/>
            <a:ext cx="7251900" cy="1190041"/>
          </a:xfrm>
        </p:spPr>
        <p:txBody>
          <a:bodyPr>
            <a:normAutofit fontScale="92500" lnSpcReduction="20000"/>
          </a:bodyPr>
          <a:lstStyle/>
          <a:p>
            <a:r>
              <a:rPr lang="en-US" sz="2400"/>
              <a:t>Mazen Shehat</a:t>
            </a:r>
          </a:p>
          <a:p>
            <a:r>
              <a:rPr lang="en-US" sz="2400"/>
              <a:t>Sr. Associate Dean of Finance and Administration</a:t>
            </a:r>
          </a:p>
          <a:p>
            <a:r>
              <a:rPr lang="en-US" sz="2400"/>
              <a:t>mshehat@sebs.rutgers.edu</a:t>
            </a:r>
          </a:p>
        </p:txBody>
      </p:sp>
      <p:sp>
        <p:nvSpPr>
          <p:cNvPr id="7" name="Subtitle 6">
            <a:extLst>
              <a:ext uri="{FF2B5EF4-FFF2-40B4-BE49-F238E27FC236}">
                <a16:creationId xmlns:a16="http://schemas.microsoft.com/office/drawing/2014/main" id="{393B6246-B580-DEE7-81C8-03F569A199E8}"/>
              </a:ext>
            </a:extLst>
          </p:cNvPr>
          <p:cNvSpPr>
            <a:spLocks noGrp="1"/>
          </p:cNvSpPr>
          <p:nvPr>
            <p:ph type="subTitle" idx="5"/>
          </p:nvPr>
        </p:nvSpPr>
        <p:spPr>
          <a:xfrm>
            <a:off x="2130508" y="2937732"/>
            <a:ext cx="7251900" cy="1190040"/>
          </a:xfrm>
        </p:spPr>
        <p:txBody>
          <a:bodyPr>
            <a:normAutofit fontScale="85000" lnSpcReduction="20000"/>
          </a:bodyPr>
          <a:lstStyle/>
          <a:p>
            <a:r>
              <a:rPr lang="en-US" err="1"/>
              <a:t>Zenash</a:t>
            </a:r>
            <a:r>
              <a:rPr lang="en-US"/>
              <a:t> Tassew</a:t>
            </a:r>
          </a:p>
          <a:p>
            <a:r>
              <a:rPr lang="en-US"/>
              <a:t>Director of Business Office</a:t>
            </a:r>
          </a:p>
          <a:p>
            <a:r>
              <a:rPr lang="en-US"/>
              <a:t>tassew@sebs.rutgers.edu</a:t>
            </a:r>
          </a:p>
          <a:p>
            <a:endParaRPr lang="en-US"/>
          </a:p>
        </p:txBody>
      </p:sp>
      <p:sp>
        <p:nvSpPr>
          <p:cNvPr id="9" name="Subtitle 8">
            <a:extLst>
              <a:ext uri="{FF2B5EF4-FFF2-40B4-BE49-F238E27FC236}">
                <a16:creationId xmlns:a16="http://schemas.microsoft.com/office/drawing/2014/main" id="{CB943C56-FE34-67BC-5EC1-2D5D709F6695}"/>
              </a:ext>
            </a:extLst>
          </p:cNvPr>
          <p:cNvSpPr>
            <a:spLocks noGrp="1"/>
          </p:cNvSpPr>
          <p:nvPr>
            <p:ph type="subTitle" idx="7"/>
          </p:nvPr>
        </p:nvSpPr>
        <p:spPr>
          <a:xfrm>
            <a:off x="2130508" y="4969189"/>
            <a:ext cx="7251900" cy="1190040"/>
          </a:xfrm>
        </p:spPr>
        <p:txBody>
          <a:bodyPr>
            <a:normAutofit fontScale="85000" lnSpcReduction="20000"/>
          </a:bodyPr>
          <a:lstStyle/>
          <a:p>
            <a:r>
              <a:rPr lang="en-US"/>
              <a:t>Renee Haggwood</a:t>
            </a:r>
          </a:p>
          <a:p>
            <a:r>
              <a:rPr lang="en-US"/>
              <a:t>Assistant Director of Administration</a:t>
            </a:r>
          </a:p>
          <a:p>
            <a:r>
              <a:rPr lang="en-US"/>
              <a:t>rh550@sebs.rutgers.edu</a:t>
            </a:r>
          </a:p>
          <a:p>
            <a:endParaRPr lang="en-US"/>
          </a:p>
        </p:txBody>
      </p:sp>
      <p:pic>
        <p:nvPicPr>
          <p:cNvPr id="14" name="Picture 13">
            <a:extLst>
              <a:ext uri="{FF2B5EF4-FFF2-40B4-BE49-F238E27FC236}">
                <a16:creationId xmlns:a16="http://schemas.microsoft.com/office/drawing/2014/main" id="{1711ACE7-D79B-7C7F-895B-4D5E7A828170}"/>
              </a:ext>
            </a:extLst>
          </p:cNvPr>
          <p:cNvPicPr>
            <a:picLocks noChangeAspect="1"/>
          </p:cNvPicPr>
          <p:nvPr/>
        </p:nvPicPr>
        <p:blipFill>
          <a:blip r:embed="rId2"/>
          <a:srcRect l="5858"/>
          <a:stretch/>
        </p:blipFill>
        <p:spPr>
          <a:xfrm>
            <a:off x="12340489" y="2078892"/>
            <a:ext cx="3633833" cy="1453860"/>
          </a:xfrm>
          <a:prstGeom prst="roundRect">
            <a:avLst/>
          </a:prstGeom>
        </p:spPr>
      </p:pic>
    </p:spTree>
    <p:extLst>
      <p:ext uri="{BB962C8B-B14F-4D97-AF65-F5344CB8AC3E}">
        <p14:creationId xmlns:p14="http://schemas.microsoft.com/office/powerpoint/2010/main" val="1537995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162"/>
        <p:cNvGrpSpPr/>
        <p:nvPr/>
      </p:nvGrpSpPr>
      <p:grpSpPr>
        <a:xfrm>
          <a:off x="0" y="0"/>
          <a:ext cx="0" cy="0"/>
          <a:chOff x="0" y="0"/>
          <a:chExt cx="0" cy="0"/>
        </a:xfrm>
      </p:grpSpPr>
      <p:pic>
        <p:nvPicPr>
          <p:cNvPr id="163" name="Google Shape;163;p13"/>
          <p:cNvPicPr preferRelativeResize="0"/>
          <p:nvPr/>
        </p:nvPicPr>
        <p:blipFill>
          <a:blip r:embed="rId3">
            <a:alphaModFix/>
          </a:blip>
          <a:stretch>
            <a:fillRect/>
          </a:stretch>
        </p:blipFill>
        <p:spPr>
          <a:xfrm>
            <a:off x="1526772" y="-7151474"/>
            <a:ext cx="12438876" cy="12432772"/>
          </a:xfrm>
          <a:prstGeom prst="rect">
            <a:avLst/>
          </a:prstGeom>
          <a:noFill/>
          <a:ln>
            <a:noFill/>
          </a:ln>
        </p:spPr>
      </p:pic>
      <p:pic>
        <p:nvPicPr>
          <p:cNvPr id="164" name="Google Shape;164;p13"/>
          <p:cNvPicPr preferRelativeResize="0"/>
          <p:nvPr/>
        </p:nvPicPr>
        <p:blipFill>
          <a:blip r:embed="rId4">
            <a:alphaModFix/>
          </a:blip>
          <a:stretch>
            <a:fillRect/>
          </a:stretch>
        </p:blipFill>
        <p:spPr>
          <a:xfrm>
            <a:off x="-6334438" y="4154949"/>
            <a:ext cx="12138689" cy="11859273"/>
          </a:xfrm>
          <a:prstGeom prst="rect">
            <a:avLst/>
          </a:prstGeom>
          <a:noFill/>
          <a:ln>
            <a:noFill/>
          </a:ln>
        </p:spPr>
      </p:pic>
      <p:pic>
        <p:nvPicPr>
          <p:cNvPr id="165" name="Google Shape;165;p13"/>
          <p:cNvPicPr preferRelativeResize="0"/>
          <p:nvPr/>
        </p:nvPicPr>
        <p:blipFill>
          <a:blip r:embed="rId5">
            <a:alphaModFix/>
          </a:blip>
          <a:stretch>
            <a:fillRect/>
          </a:stretch>
        </p:blipFill>
        <p:spPr>
          <a:xfrm>
            <a:off x="15628551" y="-3815313"/>
            <a:ext cx="11616049" cy="11859251"/>
          </a:xfrm>
          <a:prstGeom prst="rect">
            <a:avLst/>
          </a:prstGeom>
          <a:noFill/>
          <a:ln>
            <a:noFill/>
          </a:ln>
        </p:spPr>
      </p:pic>
      <p:grpSp>
        <p:nvGrpSpPr>
          <p:cNvPr id="167" name="Google Shape;167;p13"/>
          <p:cNvGrpSpPr/>
          <p:nvPr/>
        </p:nvGrpSpPr>
        <p:grpSpPr>
          <a:xfrm>
            <a:off x="1380971" y="1587269"/>
            <a:ext cx="9857625" cy="1536112"/>
            <a:chOff x="0" y="-47625"/>
            <a:chExt cx="2789227" cy="502932"/>
          </a:xfrm>
        </p:grpSpPr>
        <p:sp>
          <p:nvSpPr>
            <p:cNvPr id="168" name="Google Shape;168;p13"/>
            <p:cNvSpPr/>
            <p:nvPr/>
          </p:nvSpPr>
          <p:spPr>
            <a:xfrm>
              <a:off x="0" y="0"/>
              <a:ext cx="2789227" cy="455307"/>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13"/>
            <p:cNvSpPr txBox="1"/>
            <p:nvPr/>
          </p:nvSpPr>
          <p:spPr>
            <a:xfrm>
              <a:off x="0" y="-47625"/>
              <a:ext cx="2789227" cy="50293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70" name="Google Shape;170;p13"/>
          <p:cNvSpPr txBox="1"/>
          <p:nvPr/>
        </p:nvSpPr>
        <p:spPr>
          <a:xfrm>
            <a:off x="1526771" y="1641291"/>
            <a:ext cx="9657749" cy="147732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8000"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rPr>
              <a:t>Workshop Objectives</a:t>
            </a:r>
            <a:endParaRPr kumimoji="0" sz="80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180" name="Google Shape;180;p13"/>
          <p:cNvPicPr preferRelativeResize="0"/>
          <p:nvPr/>
        </p:nvPicPr>
        <p:blipFill>
          <a:blip r:embed="rId6">
            <a:alphaModFix/>
          </a:blip>
          <a:stretch>
            <a:fillRect/>
          </a:stretch>
        </p:blipFill>
        <p:spPr>
          <a:xfrm>
            <a:off x="12254852" y="4622800"/>
            <a:ext cx="5172522" cy="5666888"/>
          </a:xfrm>
          <a:prstGeom prst="rect">
            <a:avLst/>
          </a:prstGeom>
          <a:noFill/>
          <a:ln>
            <a:noFill/>
          </a:ln>
        </p:spPr>
      </p:pic>
      <p:pic>
        <p:nvPicPr>
          <p:cNvPr id="2" name="Picture 1">
            <a:extLst>
              <a:ext uri="{FF2B5EF4-FFF2-40B4-BE49-F238E27FC236}">
                <a16:creationId xmlns:a16="http://schemas.microsoft.com/office/drawing/2014/main" id="{35D96041-EB27-FF15-1B27-DC5F3AA94BA4}"/>
              </a:ext>
            </a:extLst>
          </p:cNvPr>
          <p:cNvPicPr>
            <a:picLocks noChangeAspect="1"/>
          </p:cNvPicPr>
          <p:nvPr/>
        </p:nvPicPr>
        <p:blipFill>
          <a:blip r:embed="rId7"/>
          <a:srcRect l="5858"/>
          <a:stretch/>
        </p:blipFill>
        <p:spPr>
          <a:xfrm>
            <a:off x="14120448" y="311876"/>
            <a:ext cx="3633833" cy="1453860"/>
          </a:xfrm>
          <a:prstGeom prst="roundRect">
            <a:avLst/>
          </a:prstGeom>
        </p:spPr>
      </p:pic>
      <p:grpSp>
        <p:nvGrpSpPr>
          <p:cNvPr id="4" name="Google Shape;167;p13">
            <a:extLst>
              <a:ext uri="{FF2B5EF4-FFF2-40B4-BE49-F238E27FC236}">
                <a16:creationId xmlns:a16="http://schemas.microsoft.com/office/drawing/2014/main" id="{4795EC97-97A0-7919-F196-187C9F322F10}"/>
              </a:ext>
            </a:extLst>
          </p:cNvPr>
          <p:cNvGrpSpPr/>
          <p:nvPr/>
        </p:nvGrpSpPr>
        <p:grpSpPr>
          <a:xfrm>
            <a:off x="1277735" y="3515361"/>
            <a:ext cx="10899716" cy="4389737"/>
            <a:chOff x="0" y="0"/>
            <a:chExt cx="2809175" cy="455371"/>
          </a:xfrm>
        </p:grpSpPr>
        <p:sp>
          <p:nvSpPr>
            <p:cNvPr id="5" name="Google Shape;168;p13">
              <a:extLst>
                <a:ext uri="{FF2B5EF4-FFF2-40B4-BE49-F238E27FC236}">
                  <a16:creationId xmlns:a16="http://schemas.microsoft.com/office/drawing/2014/main" id="{6A8C31E5-78F0-259D-2593-4EE528472D39}"/>
                </a:ext>
              </a:extLst>
            </p:cNvPr>
            <p:cNvSpPr/>
            <p:nvPr/>
          </p:nvSpPr>
          <p:spPr>
            <a:xfrm>
              <a:off x="0" y="0"/>
              <a:ext cx="2789227" cy="455307"/>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169;p13">
              <a:extLst>
                <a:ext uri="{FF2B5EF4-FFF2-40B4-BE49-F238E27FC236}">
                  <a16:creationId xmlns:a16="http://schemas.microsoft.com/office/drawing/2014/main" id="{5327510F-AA97-0610-6BF4-21E3380B875D}"/>
                </a:ext>
              </a:extLst>
            </p:cNvPr>
            <p:cNvSpPr txBox="1"/>
            <p:nvPr/>
          </p:nvSpPr>
          <p:spPr>
            <a:xfrm>
              <a:off x="45289" y="494"/>
              <a:ext cx="2763886" cy="454877"/>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0000"/>
                  </a:solidFill>
                  <a:effectLst/>
                  <a:uLnTx/>
                  <a:uFillTx/>
                  <a:latin typeface="Barlow" panose="00000500000000000000" pitchFamily="2" charset="0"/>
                  <a:cs typeface="Arial"/>
                  <a:sym typeface="Arial"/>
                </a:rPr>
                <a:t>Welcome to the Workshop: Accepting Gifts at Rutgers University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Rutgers University maintains clear and comprehensive policies to guide the ethical and compliant acceptance of gifts. </a:t>
              </a: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The primary policy is </a:t>
              </a:r>
              <a:r>
                <a:rPr kumimoji="0" lang="en-US" sz="2400" b="1" i="0" u="none" strike="noStrike" kern="0" cap="none" spc="0" normalizeH="0" baseline="0" noProof="0">
                  <a:ln>
                    <a:noFill/>
                  </a:ln>
                  <a:solidFill>
                    <a:srgbClr val="000000"/>
                  </a:solidFill>
                  <a:effectLst/>
                  <a:uLnTx/>
                  <a:uFillTx/>
                  <a:latin typeface="Barlow" panose="00000500000000000000" pitchFamily="2" charset="0"/>
                  <a:cs typeface="Arial"/>
                  <a:sym typeface="Arial"/>
                </a:rPr>
                <a:t>Policy 40.2.13</a:t>
              </a: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 – </a:t>
              </a:r>
              <a:r>
                <a:rPr kumimoji="0" lang="en-US" sz="2400" b="1" i="0" u="none" strike="noStrike" kern="0" cap="none" spc="0" normalizeH="0" baseline="0" noProof="0">
                  <a:ln>
                    <a:noFill/>
                  </a:ln>
                  <a:solidFill>
                    <a:srgbClr val="000000"/>
                  </a:solidFill>
                  <a:effectLst/>
                  <a:uLnTx/>
                  <a:uFillTx/>
                  <a:latin typeface="Barlow" panose="00000500000000000000" pitchFamily="2" charset="0"/>
                  <a:cs typeface="Arial"/>
                  <a:sym typeface="Arial"/>
                </a:rPr>
                <a:t>Donor Gift Policy</a:t>
              </a: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 which outlines the procedures and responsibilities related to gift acceptance.</a:t>
              </a:r>
            </a:p>
            <a:p>
              <a:pPr marL="0" marR="0" lvl="0" indent="0" algn="l" defTabSz="914400" rtl="0" eaLnBrk="1" fontAlgn="auto" latinLnBrk="0" hangingPunct="1">
                <a:lnSpc>
                  <a:spcPct val="100000"/>
                </a:lnSpc>
                <a:spcBef>
                  <a:spcPts val="1200"/>
                </a:spcBef>
                <a:spcAft>
                  <a:spcPts val="0"/>
                </a:spcAft>
                <a:buClr>
                  <a:srgbClr val="000000"/>
                </a:buClr>
                <a:buSzTx/>
                <a:buFont typeface="Arial"/>
                <a:buNone/>
                <a:tabLst/>
                <a:defRPr/>
              </a:pPr>
              <a:endParaRPr kumimoji="0" lang="en-US" sz="11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125"/>
        <p:cNvGrpSpPr/>
        <p:nvPr/>
      </p:nvGrpSpPr>
      <p:grpSpPr>
        <a:xfrm>
          <a:off x="0" y="0"/>
          <a:ext cx="0" cy="0"/>
          <a:chOff x="0" y="0"/>
          <a:chExt cx="0" cy="0"/>
        </a:xfrm>
      </p:grpSpPr>
      <p:pic>
        <p:nvPicPr>
          <p:cNvPr id="126" name="Google Shape;126;p12"/>
          <p:cNvPicPr preferRelativeResize="0"/>
          <p:nvPr/>
        </p:nvPicPr>
        <p:blipFill>
          <a:blip r:embed="rId3">
            <a:alphaModFix/>
          </a:blip>
          <a:stretch>
            <a:fillRect/>
          </a:stretch>
        </p:blipFill>
        <p:spPr>
          <a:xfrm>
            <a:off x="-3279500" y="5060964"/>
            <a:ext cx="12547640" cy="12468002"/>
          </a:xfrm>
          <a:prstGeom prst="rect">
            <a:avLst/>
          </a:prstGeom>
          <a:noFill/>
          <a:ln>
            <a:noFill/>
          </a:ln>
        </p:spPr>
      </p:pic>
      <p:pic>
        <p:nvPicPr>
          <p:cNvPr id="127" name="Google Shape;127;p12"/>
          <p:cNvPicPr preferRelativeResize="0"/>
          <p:nvPr/>
        </p:nvPicPr>
        <p:blipFill>
          <a:blip r:embed="rId4">
            <a:alphaModFix/>
          </a:blip>
          <a:stretch>
            <a:fillRect/>
          </a:stretch>
        </p:blipFill>
        <p:spPr>
          <a:xfrm>
            <a:off x="10580837" y="-3076374"/>
            <a:ext cx="12290144" cy="11203300"/>
          </a:xfrm>
          <a:prstGeom prst="rect">
            <a:avLst/>
          </a:prstGeom>
          <a:noFill/>
          <a:ln>
            <a:noFill/>
          </a:ln>
        </p:spPr>
      </p:pic>
      <p:pic>
        <p:nvPicPr>
          <p:cNvPr id="128" name="Google Shape;128;p12"/>
          <p:cNvPicPr preferRelativeResize="0"/>
          <p:nvPr/>
        </p:nvPicPr>
        <p:blipFill>
          <a:blip r:embed="rId5">
            <a:alphaModFix/>
          </a:blip>
          <a:stretch>
            <a:fillRect/>
          </a:stretch>
        </p:blipFill>
        <p:spPr>
          <a:xfrm>
            <a:off x="-7306013" y="-3076375"/>
            <a:ext cx="10789874" cy="11203288"/>
          </a:xfrm>
          <a:prstGeom prst="rect">
            <a:avLst/>
          </a:prstGeom>
          <a:noFill/>
          <a:ln>
            <a:noFill/>
          </a:ln>
        </p:spPr>
      </p:pic>
      <p:sp>
        <p:nvSpPr>
          <p:cNvPr id="129" name="Google Shape;129;p12"/>
          <p:cNvSpPr txBox="1"/>
          <p:nvPr/>
        </p:nvSpPr>
        <p:spPr>
          <a:xfrm>
            <a:off x="8273423" y="5614325"/>
            <a:ext cx="4833235" cy="107721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500" b="0" i="0" u="none" strike="noStrike" kern="0" cap="none" spc="0" normalizeH="0" baseline="0" noProof="0">
                <a:ln>
                  <a:noFill/>
                </a:ln>
                <a:solidFill>
                  <a:srgbClr val="000000"/>
                </a:solidFill>
                <a:effectLst/>
                <a:uLnTx/>
                <a:uFillTx/>
                <a:latin typeface="Barlow" panose="00000500000000000000" pitchFamily="2" charset="0"/>
                <a:cs typeface="Arial"/>
                <a:sym typeface="Arial"/>
              </a:rPr>
              <a:t>Learn Rutgers’ policies on gift acceptance.</a:t>
            </a:r>
            <a:endParaRPr kumimoji="0" sz="25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p:txBody>
      </p:sp>
      <p:sp>
        <p:nvSpPr>
          <p:cNvPr id="130" name="Google Shape;130;p12"/>
          <p:cNvSpPr txBox="1"/>
          <p:nvPr/>
        </p:nvSpPr>
        <p:spPr>
          <a:xfrm>
            <a:off x="8273424" y="8433425"/>
            <a:ext cx="4772016" cy="76944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00" b="0" i="0" u="none" strike="noStrike" kern="0" cap="none" spc="0" normalizeH="0" baseline="0" noProof="0">
                <a:ln>
                  <a:noFill/>
                </a:ln>
                <a:solidFill>
                  <a:srgbClr val="000000"/>
                </a:solidFill>
                <a:effectLst/>
                <a:uLnTx/>
                <a:uFillTx/>
                <a:latin typeface="Barlow" panose="00000500000000000000" pitchFamily="2" charset="0"/>
                <a:cs typeface="Arial"/>
                <a:sym typeface="Arial"/>
              </a:rPr>
              <a:t>Ensure compliance with university and state ethics guidelines.</a:t>
            </a:r>
          </a:p>
        </p:txBody>
      </p:sp>
      <p:sp>
        <p:nvSpPr>
          <p:cNvPr id="131" name="Google Shape;131;p12"/>
          <p:cNvSpPr txBox="1"/>
          <p:nvPr/>
        </p:nvSpPr>
        <p:spPr>
          <a:xfrm>
            <a:off x="1061246" y="2097000"/>
            <a:ext cx="12547640" cy="169155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9160" b="1" i="0" u="none" strike="noStrike" kern="0" cap="none" spc="0" normalizeH="0" baseline="0" noProof="0">
                <a:ln>
                  <a:noFill/>
                </a:ln>
                <a:solidFill>
                  <a:srgbClr val="0F1A38"/>
                </a:solidFill>
                <a:effectLst/>
                <a:uLnTx/>
                <a:uFillTx/>
                <a:latin typeface="Zilla Slab" panose="020B0604020202020204" charset="0"/>
                <a:ea typeface="Zilla Slab" panose="020B0604020202020204" charset="0"/>
                <a:cs typeface="Lilita One"/>
                <a:sym typeface="Lilita One"/>
              </a:rPr>
              <a:t>Workshop Objectives:</a:t>
            </a:r>
            <a:endParaRPr kumimoji="0" sz="14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grpSp>
        <p:nvGrpSpPr>
          <p:cNvPr id="132" name="Google Shape;132;p12"/>
          <p:cNvGrpSpPr/>
          <p:nvPr/>
        </p:nvGrpSpPr>
        <p:grpSpPr>
          <a:xfrm>
            <a:off x="1061246" y="4078329"/>
            <a:ext cx="5185400" cy="1332115"/>
            <a:chOff x="0" y="-47625"/>
            <a:chExt cx="1697732" cy="436142"/>
          </a:xfrm>
        </p:grpSpPr>
        <p:sp>
          <p:nvSpPr>
            <p:cNvPr id="133" name="Google Shape;133;p12"/>
            <p:cNvSpPr/>
            <p:nvPr/>
          </p:nvSpPr>
          <p:spPr>
            <a:xfrm>
              <a:off x="0" y="0"/>
              <a:ext cx="1697732" cy="388517"/>
            </a:xfrm>
            <a:custGeom>
              <a:avLst/>
              <a:gdLst/>
              <a:ahLst/>
              <a:cxnLst/>
              <a:rect l="l" t="t" r="r" b="b"/>
              <a:pathLst>
                <a:path w="1697732" h="388517" extrusionOk="0">
                  <a:moveTo>
                    <a:pt x="44791" y="0"/>
                  </a:moveTo>
                  <a:lnTo>
                    <a:pt x="1652942" y="0"/>
                  </a:lnTo>
                  <a:cubicBezTo>
                    <a:pt x="1677679" y="0"/>
                    <a:pt x="1697732" y="20053"/>
                    <a:pt x="1697732" y="44791"/>
                  </a:cubicBezTo>
                  <a:lnTo>
                    <a:pt x="1697732" y="343727"/>
                  </a:lnTo>
                  <a:cubicBezTo>
                    <a:pt x="1697732" y="368464"/>
                    <a:pt x="1677679" y="388517"/>
                    <a:pt x="1652942" y="388517"/>
                  </a:cubicBezTo>
                  <a:lnTo>
                    <a:pt x="44791" y="388517"/>
                  </a:lnTo>
                  <a:cubicBezTo>
                    <a:pt x="20053" y="388517"/>
                    <a:pt x="0" y="368464"/>
                    <a:pt x="0" y="343727"/>
                  </a:cubicBezTo>
                  <a:lnTo>
                    <a:pt x="0" y="44791"/>
                  </a:lnTo>
                  <a:cubicBezTo>
                    <a:pt x="0" y="20053"/>
                    <a:pt x="20053" y="0"/>
                    <a:pt x="44791"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134;p12"/>
            <p:cNvSpPr txBox="1"/>
            <p:nvPr/>
          </p:nvSpPr>
          <p:spPr>
            <a:xfrm>
              <a:off x="0" y="-47625"/>
              <a:ext cx="1697732" cy="43614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35" name="Google Shape;135;p12"/>
          <p:cNvGrpSpPr/>
          <p:nvPr/>
        </p:nvGrpSpPr>
        <p:grpSpPr>
          <a:xfrm>
            <a:off x="7984901" y="4078329"/>
            <a:ext cx="5185400" cy="1332115"/>
            <a:chOff x="0" y="-47625"/>
            <a:chExt cx="1697732" cy="436142"/>
          </a:xfrm>
        </p:grpSpPr>
        <p:sp>
          <p:nvSpPr>
            <p:cNvPr id="136" name="Google Shape;136;p12"/>
            <p:cNvSpPr/>
            <p:nvPr/>
          </p:nvSpPr>
          <p:spPr>
            <a:xfrm>
              <a:off x="0" y="0"/>
              <a:ext cx="1697732" cy="388517"/>
            </a:xfrm>
            <a:custGeom>
              <a:avLst/>
              <a:gdLst/>
              <a:ahLst/>
              <a:cxnLst/>
              <a:rect l="l" t="t" r="r" b="b"/>
              <a:pathLst>
                <a:path w="1697732" h="388517" extrusionOk="0">
                  <a:moveTo>
                    <a:pt x="44791" y="0"/>
                  </a:moveTo>
                  <a:lnTo>
                    <a:pt x="1652942" y="0"/>
                  </a:lnTo>
                  <a:cubicBezTo>
                    <a:pt x="1677679" y="0"/>
                    <a:pt x="1697732" y="20053"/>
                    <a:pt x="1697732" y="44791"/>
                  </a:cubicBezTo>
                  <a:lnTo>
                    <a:pt x="1697732" y="343727"/>
                  </a:lnTo>
                  <a:cubicBezTo>
                    <a:pt x="1697732" y="368464"/>
                    <a:pt x="1677679" y="388517"/>
                    <a:pt x="1652942" y="388517"/>
                  </a:cubicBezTo>
                  <a:lnTo>
                    <a:pt x="44791" y="388517"/>
                  </a:lnTo>
                  <a:cubicBezTo>
                    <a:pt x="20053" y="388517"/>
                    <a:pt x="0" y="368464"/>
                    <a:pt x="0" y="343727"/>
                  </a:cubicBezTo>
                  <a:lnTo>
                    <a:pt x="0" y="44791"/>
                  </a:lnTo>
                  <a:cubicBezTo>
                    <a:pt x="0" y="20053"/>
                    <a:pt x="20053" y="0"/>
                    <a:pt x="44791"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37;p12"/>
            <p:cNvSpPr txBox="1"/>
            <p:nvPr/>
          </p:nvSpPr>
          <p:spPr>
            <a:xfrm>
              <a:off x="0" y="-47625"/>
              <a:ext cx="1697732" cy="43614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38" name="Google Shape;138;p12"/>
          <p:cNvGrpSpPr/>
          <p:nvPr/>
        </p:nvGrpSpPr>
        <p:grpSpPr>
          <a:xfrm>
            <a:off x="1061246" y="6844145"/>
            <a:ext cx="5185400" cy="1332115"/>
            <a:chOff x="0" y="-47625"/>
            <a:chExt cx="1697732" cy="436142"/>
          </a:xfrm>
        </p:grpSpPr>
        <p:sp>
          <p:nvSpPr>
            <p:cNvPr id="139" name="Google Shape;139;p12"/>
            <p:cNvSpPr/>
            <p:nvPr/>
          </p:nvSpPr>
          <p:spPr>
            <a:xfrm>
              <a:off x="0" y="0"/>
              <a:ext cx="1697732" cy="388517"/>
            </a:xfrm>
            <a:custGeom>
              <a:avLst/>
              <a:gdLst/>
              <a:ahLst/>
              <a:cxnLst/>
              <a:rect l="l" t="t" r="r" b="b"/>
              <a:pathLst>
                <a:path w="1697732" h="388517" extrusionOk="0">
                  <a:moveTo>
                    <a:pt x="44791" y="0"/>
                  </a:moveTo>
                  <a:lnTo>
                    <a:pt x="1652942" y="0"/>
                  </a:lnTo>
                  <a:cubicBezTo>
                    <a:pt x="1677679" y="0"/>
                    <a:pt x="1697732" y="20053"/>
                    <a:pt x="1697732" y="44791"/>
                  </a:cubicBezTo>
                  <a:lnTo>
                    <a:pt x="1697732" y="343727"/>
                  </a:lnTo>
                  <a:cubicBezTo>
                    <a:pt x="1697732" y="368464"/>
                    <a:pt x="1677679" y="388517"/>
                    <a:pt x="1652942" y="388517"/>
                  </a:cubicBezTo>
                  <a:lnTo>
                    <a:pt x="44791" y="388517"/>
                  </a:lnTo>
                  <a:cubicBezTo>
                    <a:pt x="20053" y="388517"/>
                    <a:pt x="0" y="368464"/>
                    <a:pt x="0" y="343727"/>
                  </a:cubicBezTo>
                  <a:lnTo>
                    <a:pt x="0" y="44791"/>
                  </a:lnTo>
                  <a:cubicBezTo>
                    <a:pt x="0" y="20053"/>
                    <a:pt x="20053" y="0"/>
                    <a:pt x="44791"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p12"/>
            <p:cNvSpPr txBox="1"/>
            <p:nvPr/>
          </p:nvSpPr>
          <p:spPr>
            <a:xfrm>
              <a:off x="0" y="-47625"/>
              <a:ext cx="1697732" cy="43614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41" name="Google Shape;141;p12"/>
          <p:cNvGrpSpPr/>
          <p:nvPr/>
        </p:nvGrpSpPr>
        <p:grpSpPr>
          <a:xfrm>
            <a:off x="7984900" y="6844145"/>
            <a:ext cx="5623985" cy="1332115"/>
            <a:chOff x="0" y="-47625"/>
            <a:chExt cx="1697732" cy="436142"/>
          </a:xfrm>
        </p:grpSpPr>
        <p:sp>
          <p:nvSpPr>
            <p:cNvPr id="142" name="Google Shape;142;p12"/>
            <p:cNvSpPr/>
            <p:nvPr/>
          </p:nvSpPr>
          <p:spPr>
            <a:xfrm>
              <a:off x="0" y="0"/>
              <a:ext cx="1697732" cy="388517"/>
            </a:xfrm>
            <a:custGeom>
              <a:avLst/>
              <a:gdLst/>
              <a:ahLst/>
              <a:cxnLst/>
              <a:rect l="l" t="t" r="r" b="b"/>
              <a:pathLst>
                <a:path w="1697732" h="388517" extrusionOk="0">
                  <a:moveTo>
                    <a:pt x="44791" y="0"/>
                  </a:moveTo>
                  <a:lnTo>
                    <a:pt x="1652942" y="0"/>
                  </a:lnTo>
                  <a:cubicBezTo>
                    <a:pt x="1677679" y="0"/>
                    <a:pt x="1697732" y="20053"/>
                    <a:pt x="1697732" y="44791"/>
                  </a:cubicBezTo>
                  <a:lnTo>
                    <a:pt x="1697732" y="343727"/>
                  </a:lnTo>
                  <a:cubicBezTo>
                    <a:pt x="1697732" y="368464"/>
                    <a:pt x="1677679" y="388517"/>
                    <a:pt x="1652942" y="388517"/>
                  </a:cubicBezTo>
                  <a:lnTo>
                    <a:pt x="44791" y="388517"/>
                  </a:lnTo>
                  <a:cubicBezTo>
                    <a:pt x="20053" y="388517"/>
                    <a:pt x="0" y="368464"/>
                    <a:pt x="0" y="343727"/>
                  </a:cubicBezTo>
                  <a:lnTo>
                    <a:pt x="0" y="44791"/>
                  </a:lnTo>
                  <a:cubicBezTo>
                    <a:pt x="0" y="20053"/>
                    <a:pt x="20053" y="0"/>
                    <a:pt x="44791"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p12"/>
            <p:cNvSpPr txBox="1"/>
            <p:nvPr/>
          </p:nvSpPr>
          <p:spPr>
            <a:xfrm>
              <a:off x="0" y="-47625"/>
              <a:ext cx="1697732" cy="43614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44" name="Google Shape;144;p12"/>
          <p:cNvSpPr txBox="1"/>
          <p:nvPr/>
        </p:nvSpPr>
        <p:spPr>
          <a:xfrm>
            <a:off x="7984865" y="4417068"/>
            <a:ext cx="5185436" cy="97674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5289"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rPr>
              <a:t>Review Policies</a:t>
            </a:r>
            <a:endParaRPr kumimoji="0" sz="14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sp>
        <p:nvSpPr>
          <p:cNvPr id="145" name="Google Shape;145;p12"/>
          <p:cNvSpPr txBox="1"/>
          <p:nvPr/>
        </p:nvSpPr>
        <p:spPr>
          <a:xfrm>
            <a:off x="8109852" y="7172266"/>
            <a:ext cx="5462983" cy="92333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5000"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rPr>
              <a:t>Ensure Compliance</a:t>
            </a:r>
            <a:endParaRPr kumimoji="0" sz="50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sp>
        <p:nvSpPr>
          <p:cNvPr id="149" name="Google Shape;149;p12"/>
          <p:cNvSpPr txBox="1"/>
          <p:nvPr/>
        </p:nvSpPr>
        <p:spPr>
          <a:xfrm>
            <a:off x="1303574" y="5669450"/>
            <a:ext cx="4833235" cy="538609"/>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500" b="0" i="0" u="none" strike="noStrike" kern="0" cap="none" spc="0" normalizeH="0" baseline="0" noProof="0">
                <a:ln>
                  <a:noFill/>
                </a:ln>
                <a:solidFill>
                  <a:srgbClr val="000000"/>
                </a:solidFill>
                <a:effectLst/>
                <a:uLnTx/>
                <a:uFillTx/>
                <a:latin typeface="Barlow" panose="00000500000000000000" pitchFamily="2" charset="0"/>
                <a:cs typeface="Arial"/>
                <a:sym typeface="Arial"/>
              </a:rPr>
              <a:t>Understand what qualifies as a gift.</a:t>
            </a:r>
            <a:endParaRPr kumimoji="0" sz="25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p:txBody>
      </p:sp>
      <p:sp>
        <p:nvSpPr>
          <p:cNvPr id="150" name="Google Shape;150;p12"/>
          <p:cNvSpPr txBox="1"/>
          <p:nvPr/>
        </p:nvSpPr>
        <p:spPr>
          <a:xfrm>
            <a:off x="1303576" y="8433425"/>
            <a:ext cx="5462984" cy="107721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500" b="0" i="0" u="none" strike="noStrike" kern="0" cap="none" spc="0" normalizeH="0" baseline="0" noProof="0">
                <a:ln>
                  <a:noFill/>
                </a:ln>
                <a:solidFill>
                  <a:srgbClr val="000000"/>
                </a:solidFill>
                <a:effectLst/>
                <a:uLnTx/>
                <a:uFillTx/>
                <a:latin typeface="Barlow" panose="00000500000000000000" pitchFamily="2" charset="0"/>
                <a:cs typeface="Arial"/>
                <a:sym typeface="Arial"/>
              </a:rPr>
              <a:t>Clarify the processes and roles involved.</a:t>
            </a:r>
            <a:endParaRPr kumimoji="0" sz="25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p:txBody>
      </p:sp>
      <p:sp>
        <p:nvSpPr>
          <p:cNvPr id="151" name="Google Shape;151;p12"/>
          <p:cNvSpPr txBox="1"/>
          <p:nvPr/>
        </p:nvSpPr>
        <p:spPr>
          <a:xfrm>
            <a:off x="1061246" y="4414266"/>
            <a:ext cx="5185437" cy="97674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5289"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rPr>
              <a:t>Define Gifts</a:t>
            </a:r>
            <a:endParaRPr kumimoji="0" sz="14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sp>
        <p:nvSpPr>
          <p:cNvPr id="152" name="Google Shape;152;p12"/>
          <p:cNvSpPr txBox="1"/>
          <p:nvPr/>
        </p:nvSpPr>
        <p:spPr>
          <a:xfrm>
            <a:off x="1061247" y="7118854"/>
            <a:ext cx="5185400" cy="97674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5289"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rPr>
              <a:t>Clarify Processes</a:t>
            </a:r>
            <a:endParaRPr kumimoji="0" sz="14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2" name="Picture 1">
            <a:extLst>
              <a:ext uri="{FF2B5EF4-FFF2-40B4-BE49-F238E27FC236}">
                <a16:creationId xmlns:a16="http://schemas.microsoft.com/office/drawing/2014/main" id="{D2D61260-0395-0DB1-47A2-D3EAA3BAD555}"/>
              </a:ext>
            </a:extLst>
          </p:cNvPr>
          <p:cNvPicPr>
            <a:picLocks noChangeAspect="1"/>
          </p:cNvPicPr>
          <p:nvPr/>
        </p:nvPicPr>
        <p:blipFill>
          <a:blip r:embed="rId6"/>
          <a:srcRect l="5858"/>
          <a:stretch/>
        </p:blipFill>
        <p:spPr>
          <a:xfrm>
            <a:off x="14120448" y="311876"/>
            <a:ext cx="3633833" cy="1453860"/>
          </a:xfrm>
          <a:prstGeom prst="round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184"/>
        <p:cNvGrpSpPr/>
        <p:nvPr/>
      </p:nvGrpSpPr>
      <p:grpSpPr>
        <a:xfrm>
          <a:off x="0" y="0"/>
          <a:ext cx="0" cy="0"/>
          <a:chOff x="0" y="0"/>
          <a:chExt cx="0" cy="0"/>
        </a:xfrm>
      </p:grpSpPr>
      <p:pic>
        <p:nvPicPr>
          <p:cNvPr id="185" name="Google Shape;185;p14"/>
          <p:cNvPicPr preferRelativeResize="0"/>
          <p:nvPr/>
        </p:nvPicPr>
        <p:blipFill>
          <a:blip r:embed="rId3">
            <a:alphaModFix/>
          </a:blip>
          <a:stretch>
            <a:fillRect/>
          </a:stretch>
        </p:blipFill>
        <p:spPr>
          <a:xfrm>
            <a:off x="4775638" y="1533724"/>
            <a:ext cx="8736727" cy="5257875"/>
          </a:xfrm>
          <a:prstGeom prst="rect">
            <a:avLst/>
          </a:prstGeom>
          <a:noFill/>
          <a:ln>
            <a:noFill/>
          </a:ln>
        </p:spPr>
      </p:pic>
      <p:pic>
        <p:nvPicPr>
          <p:cNvPr id="186" name="Google Shape;186;p14"/>
          <p:cNvPicPr preferRelativeResize="0"/>
          <p:nvPr/>
        </p:nvPicPr>
        <p:blipFill>
          <a:blip r:embed="rId4">
            <a:alphaModFix/>
          </a:blip>
          <a:stretch>
            <a:fillRect/>
          </a:stretch>
        </p:blipFill>
        <p:spPr>
          <a:xfrm>
            <a:off x="13512324" y="-2286925"/>
            <a:ext cx="11774147" cy="12020649"/>
          </a:xfrm>
          <a:prstGeom prst="rect">
            <a:avLst/>
          </a:prstGeom>
          <a:noFill/>
          <a:ln>
            <a:noFill/>
          </a:ln>
        </p:spPr>
      </p:pic>
      <p:pic>
        <p:nvPicPr>
          <p:cNvPr id="187" name="Google Shape;187;p14"/>
          <p:cNvPicPr preferRelativeResize="0"/>
          <p:nvPr/>
        </p:nvPicPr>
        <p:blipFill>
          <a:blip r:embed="rId5">
            <a:alphaModFix/>
          </a:blip>
          <a:stretch>
            <a:fillRect/>
          </a:stretch>
        </p:blipFill>
        <p:spPr>
          <a:xfrm>
            <a:off x="-5432975" y="-4076250"/>
            <a:ext cx="12125849" cy="12336676"/>
          </a:xfrm>
          <a:prstGeom prst="rect">
            <a:avLst/>
          </a:prstGeom>
          <a:noFill/>
          <a:ln>
            <a:noFill/>
          </a:ln>
        </p:spPr>
      </p:pic>
      <p:sp>
        <p:nvSpPr>
          <p:cNvPr id="188" name="Google Shape;188;p14"/>
          <p:cNvSpPr txBox="1"/>
          <p:nvPr/>
        </p:nvSpPr>
        <p:spPr>
          <a:xfrm>
            <a:off x="1365337" y="6767419"/>
            <a:ext cx="15557400" cy="1691553"/>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9160" b="1" i="0" u="none" strike="noStrike" kern="0" cap="none" spc="0" normalizeH="0" baseline="0" noProof="0">
                <a:ln>
                  <a:noFill/>
                </a:ln>
                <a:solidFill>
                  <a:srgbClr val="1D1638"/>
                </a:solidFill>
                <a:effectLst/>
                <a:uLnTx/>
                <a:uFillTx/>
                <a:latin typeface="Zilla Slab" panose="020B0604020202020204" charset="0"/>
                <a:ea typeface="Zilla Slab" panose="020B0604020202020204" charset="0"/>
                <a:cs typeface="Lilita One"/>
                <a:sym typeface="Lilita One"/>
              </a:rPr>
              <a:t>What defines a GIFT?</a:t>
            </a:r>
            <a:endParaRPr kumimoji="0" sz="14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2" name="Picture 1">
            <a:extLst>
              <a:ext uri="{FF2B5EF4-FFF2-40B4-BE49-F238E27FC236}">
                <a16:creationId xmlns:a16="http://schemas.microsoft.com/office/drawing/2014/main" id="{771A6458-97A3-863F-CD9A-3FBA7D6631D3}"/>
              </a:ext>
            </a:extLst>
          </p:cNvPr>
          <p:cNvPicPr>
            <a:picLocks noChangeAspect="1"/>
          </p:cNvPicPr>
          <p:nvPr/>
        </p:nvPicPr>
        <p:blipFill>
          <a:blip r:embed="rId6"/>
          <a:srcRect l="5858"/>
          <a:stretch/>
        </p:blipFill>
        <p:spPr>
          <a:xfrm>
            <a:off x="14120448" y="311876"/>
            <a:ext cx="3633833" cy="1453860"/>
          </a:xfrm>
          <a:prstGeom prst="round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258"/>
        <p:cNvGrpSpPr/>
        <p:nvPr/>
      </p:nvGrpSpPr>
      <p:grpSpPr>
        <a:xfrm>
          <a:off x="0" y="0"/>
          <a:ext cx="0" cy="0"/>
          <a:chOff x="0" y="0"/>
          <a:chExt cx="0" cy="0"/>
        </a:xfrm>
      </p:grpSpPr>
      <p:pic>
        <p:nvPicPr>
          <p:cNvPr id="259" name="Google Shape;259;p17"/>
          <p:cNvPicPr preferRelativeResize="0"/>
          <p:nvPr/>
        </p:nvPicPr>
        <p:blipFill>
          <a:blip r:embed="rId3">
            <a:alphaModFix/>
          </a:blip>
          <a:stretch>
            <a:fillRect/>
          </a:stretch>
        </p:blipFill>
        <p:spPr>
          <a:xfrm>
            <a:off x="8056880" y="1432560"/>
            <a:ext cx="11938580" cy="13127030"/>
          </a:xfrm>
          <a:prstGeom prst="rect">
            <a:avLst/>
          </a:prstGeom>
          <a:noFill/>
          <a:ln>
            <a:noFill/>
          </a:ln>
        </p:spPr>
      </p:pic>
      <p:sp>
        <p:nvSpPr>
          <p:cNvPr id="5" name="Google Shape;168;p13">
            <a:extLst>
              <a:ext uri="{FF2B5EF4-FFF2-40B4-BE49-F238E27FC236}">
                <a16:creationId xmlns:a16="http://schemas.microsoft.com/office/drawing/2014/main" id="{26F1FD8F-0BA6-D096-AD5A-39C634D66B53}"/>
              </a:ext>
            </a:extLst>
          </p:cNvPr>
          <p:cNvSpPr/>
          <p:nvPr/>
        </p:nvSpPr>
        <p:spPr>
          <a:xfrm>
            <a:off x="1277735" y="3515360"/>
            <a:ext cx="10822317" cy="5506720"/>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60" name="Google Shape;260;p17"/>
          <p:cNvPicPr preferRelativeResize="0"/>
          <p:nvPr/>
        </p:nvPicPr>
        <p:blipFill>
          <a:blip r:embed="rId4">
            <a:alphaModFix/>
          </a:blip>
          <a:stretch>
            <a:fillRect/>
          </a:stretch>
        </p:blipFill>
        <p:spPr>
          <a:xfrm>
            <a:off x="-5895006" y="-2043975"/>
            <a:ext cx="9821263" cy="10287001"/>
          </a:xfrm>
          <a:prstGeom prst="rect">
            <a:avLst/>
          </a:prstGeom>
          <a:noFill/>
          <a:ln>
            <a:noFill/>
          </a:ln>
        </p:spPr>
      </p:pic>
      <p:grpSp>
        <p:nvGrpSpPr>
          <p:cNvPr id="261" name="Google Shape;261;p17"/>
          <p:cNvGrpSpPr/>
          <p:nvPr/>
        </p:nvGrpSpPr>
        <p:grpSpPr>
          <a:xfrm>
            <a:off x="1765925" y="1587269"/>
            <a:ext cx="8361738" cy="1536112"/>
            <a:chOff x="0" y="-47625"/>
            <a:chExt cx="2737685" cy="502932"/>
          </a:xfrm>
        </p:grpSpPr>
        <p:sp>
          <p:nvSpPr>
            <p:cNvPr id="262" name="Google Shape;262;p17"/>
            <p:cNvSpPr/>
            <p:nvPr/>
          </p:nvSpPr>
          <p:spPr>
            <a:xfrm>
              <a:off x="0" y="0"/>
              <a:ext cx="2737685" cy="455307"/>
            </a:xfrm>
            <a:custGeom>
              <a:avLst/>
              <a:gdLst/>
              <a:ahLst/>
              <a:cxnLst/>
              <a:rect l="l" t="t" r="r" b="b"/>
              <a:pathLst>
                <a:path w="2737685" h="455307" extrusionOk="0">
                  <a:moveTo>
                    <a:pt x="27776" y="0"/>
                  </a:moveTo>
                  <a:lnTo>
                    <a:pt x="2709909" y="0"/>
                  </a:lnTo>
                  <a:cubicBezTo>
                    <a:pt x="2725249" y="0"/>
                    <a:pt x="2737685" y="12436"/>
                    <a:pt x="2737685" y="27776"/>
                  </a:cubicBezTo>
                  <a:lnTo>
                    <a:pt x="2737685" y="427531"/>
                  </a:lnTo>
                  <a:cubicBezTo>
                    <a:pt x="2737685" y="434898"/>
                    <a:pt x="2734758" y="441963"/>
                    <a:pt x="2729549" y="447172"/>
                  </a:cubicBezTo>
                  <a:cubicBezTo>
                    <a:pt x="2724340" y="452381"/>
                    <a:pt x="2717275" y="455307"/>
                    <a:pt x="2709909" y="455307"/>
                  </a:cubicBezTo>
                  <a:lnTo>
                    <a:pt x="27776" y="455307"/>
                  </a:lnTo>
                  <a:cubicBezTo>
                    <a:pt x="20410" y="455307"/>
                    <a:pt x="13345" y="452381"/>
                    <a:pt x="8135" y="447172"/>
                  </a:cubicBezTo>
                  <a:cubicBezTo>
                    <a:pt x="2926" y="441963"/>
                    <a:pt x="0" y="434898"/>
                    <a:pt x="0" y="427531"/>
                  </a:cubicBezTo>
                  <a:lnTo>
                    <a:pt x="0" y="27776"/>
                  </a:lnTo>
                  <a:cubicBezTo>
                    <a:pt x="0" y="12436"/>
                    <a:pt x="12436" y="0"/>
                    <a:pt x="27776"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17"/>
            <p:cNvSpPr txBox="1"/>
            <p:nvPr/>
          </p:nvSpPr>
          <p:spPr>
            <a:xfrm>
              <a:off x="0" y="-47625"/>
              <a:ext cx="2737685" cy="50293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64" name="Google Shape;264;p17"/>
          <p:cNvSpPr txBox="1"/>
          <p:nvPr/>
        </p:nvSpPr>
        <p:spPr>
          <a:xfrm>
            <a:off x="1765925" y="1732731"/>
            <a:ext cx="8361738" cy="1691553"/>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9160"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rPr>
              <a:t>Define a Gift</a:t>
            </a:r>
            <a:endParaRPr kumimoji="0" sz="14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275" name="Google Shape;275;p17"/>
          <p:cNvPicPr preferRelativeResize="0"/>
          <p:nvPr/>
        </p:nvPicPr>
        <p:blipFill>
          <a:blip r:embed="rId5">
            <a:alphaModFix/>
          </a:blip>
          <a:stretch>
            <a:fillRect/>
          </a:stretch>
        </p:blipFill>
        <p:spPr>
          <a:xfrm>
            <a:off x="12467740" y="2812152"/>
            <a:ext cx="5241468" cy="5677313"/>
          </a:xfrm>
          <a:prstGeom prst="rect">
            <a:avLst/>
          </a:prstGeom>
          <a:noFill/>
          <a:ln>
            <a:noFill/>
          </a:ln>
        </p:spPr>
      </p:pic>
      <p:pic>
        <p:nvPicPr>
          <p:cNvPr id="2" name="Picture 1">
            <a:extLst>
              <a:ext uri="{FF2B5EF4-FFF2-40B4-BE49-F238E27FC236}">
                <a16:creationId xmlns:a16="http://schemas.microsoft.com/office/drawing/2014/main" id="{7A868CB0-1B43-F981-1302-545282AEB5E9}"/>
              </a:ext>
            </a:extLst>
          </p:cNvPr>
          <p:cNvPicPr>
            <a:picLocks noChangeAspect="1"/>
          </p:cNvPicPr>
          <p:nvPr/>
        </p:nvPicPr>
        <p:blipFill>
          <a:blip r:embed="rId6"/>
          <a:srcRect l="5858"/>
          <a:stretch/>
        </p:blipFill>
        <p:spPr>
          <a:xfrm>
            <a:off x="14120448" y="311876"/>
            <a:ext cx="3633833" cy="1453860"/>
          </a:xfrm>
          <a:prstGeom prst="roundRect">
            <a:avLst/>
          </a:prstGeom>
        </p:spPr>
      </p:pic>
      <p:sp>
        <p:nvSpPr>
          <p:cNvPr id="265" name="Google Shape;265;p17"/>
          <p:cNvSpPr txBox="1"/>
          <p:nvPr/>
        </p:nvSpPr>
        <p:spPr>
          <a:xfrm>
            <a:off x="1485596" y="3755522"/>
            <a:ext cx="10614456" cy="5838521"/>
          </a:xfrm>
          <a:prstGeom prst="rect">
            <a:avLst/>
          </a:prstGeom>
          <a:noFill/>
          <a:ln>
            <a:noFill/>
          </a:ln>
        </p:spPr>
        <p:txBody>
          <a:bodyPr spcFirstLastPara="1" wrap="square" lIns="0" tIns="0" rIns="0" bIns="0" anchor="t" anchorCtr="0">
            <a:spAutoFit/>
          </a:bodyPr>
          <a:lstStyle/>
          <a:p>
            <a:pPr marL="0" marR="0" lvl="0" indent="0" algn="l" defTabSz="914400" rtl="0" eaLnBrk="1" fontAlgn="base" latinLnBrk="0" hangingPunct="1">
              <a:lnSpc>
                <a:spcPct val="100000"/>
              </a:lnSpc>
              <a:spcBef>
                <a:spcPts val="0"/>
              </a:spcBef>
              <a:spcAft>
                <a:spcPts val="140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Barlow" panose="00000500000000000000" pitchFamily="2" charset="0"/>
                <a:cs typeface="Arial"/>
                <a:sym typeface="Arial"/>
              </a:rPr>
              <a:t>UNIVERSITY POLICY - </a:t>
            </a:r>
            <a:r>
              <a:rPr kumimoji="0" lang="en-US" sz="2000" b="1" i="0" u="none" strike="noStrike" kern="0" cap="none" spc="0" normalizeH="0" baseline="0" noProof="0">
                <a:ln>
                  <a:noFill/>
                </a:ln>
                <a:solidFill>
                  <a:srgbClr val="000000"/>
                </a:solidFill>
                <a:effectLst/>
                <a:uLnTx/>
                <a:uFillTx/>
                <a:latin typeface="Barlow" panose="00000500000000000000" pitchFamily="2" charset="0"/>
                <a:cs typeface="Arial"/>
                <a:sym typeface="Arial"/>
                <a:hlinkClick r:id="rId7">
                  <a:extLst>
                    <a:ext uri="{A12FA001-AC4F-418D-AE19-62706E023703}">
                      <ahyp:hlinkClr xmlns:ahyp="http://schemas.microsoft.com/office/drawing/2018/hyperlinkcolor" val="tx"/>
                    </a:ext>
                  </a:extLst>
                </a:hlinkClick>
              </a:rPr>
              <a:t>40.2.13 Donor Gift Policy</a:t>
            </a:r>
            <a:endPar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a:p>
            <a:pPr marL="0" marR="0" lvl="0" indent="0" algn="l" defTabSz="914400" rtl="0" eaLnBrk="1" fontAlgn="base" latinLnBrk="0" hangingPunct="1">
              <a:lnSpc>
                <a:spcPct val="100000"/>
              </a:lnSpc>
              <a:spcBef>
                <a:spcPts val="0"/>
              </a:spcBef>
              <a:spcAft>
                <a:spcPts val="140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rPr>
              <a:t>Gifts and donations are </a:t>
            </a:r>
            <a:r>
              <a:rPr kumimoji="0" lang="en-US" sz="2000" b="1" i="0" u="none" strike="noStrike" kern="0" cap="none" spc="0" normalizeH="0" baseline="0" noProof="0">
                <a:ln>
                  <a:noFill/>
                </a:ln>
                <a:solidFill>
                  <a:srgbClr val="000000"/>
                </a:solidFill>
                <a:effectLst/>
                <a:uLnTx/>
                <a:uFillTx/>
                <a:latin typeface="Barlow" panose="00000500000000000000" pitchFamily="2" charset="0"/>
                <a:cs typeface="Arial"/>
                <a:sym typeface="Arial"/>
              </a:rPr>
              <a:t>voluntary</a:t>
            </a:r>
            <a:r>
              <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rPr>
              <a:t> and </a:t>
            </a:r>
            <a:r>
              <a:rPr kumimoji="0" lang="en-US" sz="2000" b="1" i="0" u="none" strike="noStrike" kern="0" cap="none" spc="0" normalizeH="0" baseline="0" noProof="0">
                <a:ln>
                  <a:noFill/>
                </a:ln>
                <a:solidFill>
                  <a:srgbClr val="000000"/>
                </a:solidFill>
                <a:effectLst/>
                <a:uLnTx/>
                <a:uFillTx/>
                <a:latin typeface="Barlow" panose="00000500000000000000" pitchFamily="2" charset="0"/>
                <a:cs typeface="Arial"/>
                <a:sym typeface="Arial"/>
              </a:rPr>
              <a:t>irrevocable transfers </a:t>
            </a:r>
            <a:r>
              <a:rPr kumimoji="0" lang="en-US" sz="2000" b="0" i="0" u="sng" strike="noStrike" kern="0" cap="none" spc="0" normalizeH="0" baseline="0" noProof="0">
                <a:ln>
                  <a:noFill/>
                </a:ln>
                <a:solidFill>
                  <a:srgbClr val="000000"/>
                </a:solidFill>
                <a:effectLst/>
                <a:uLnTx/>
                <a:uFillTx/>
                <a:latin typeface="Barlow" panose="00000500000000000000" pitchFamily="2" charset="0"/>
                <a:cs typeface="Arial"/>
                <a:sym typeface="Arial"/>
              </a:rPr>
              <a:t>of money or property made by a donor without expectation of, or receipt of, economic benefit or any other tangible compensation to the donor.</a:t>
            </a:r>
          </a:p>
          <a:p>
            <a:pPr marL="0" marR="0" lvl="0" indent="0" algn="l" defTabSz="914400" rtl="0" eaLnBrk="1" fontAlgn="base" latinLnBrk="0" hangingPunct="1">
              <a:lnSpc>
                <a:spcPct val="100000"/>
              </a:lnSpc>
              <a:spcBef>
                <a:spcPts val="0"/>
              </a:spcBef>
              <a:spcAft>
                <a:spcPts val="1400"/>
              </a:spcAft>
              <a:buClr>
                <a:srgbClr val="000000"/>
              </a:buClr>
              <a:buSzTx/>
              <a:buFont typeface="Arial"/>
              <a:buNone/>
              <a:tabLst/>
              <a:defRPr/>
            </a:pPr>
            <a:br>
              <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rPr>
            </a:br>
            <a:r>
              <a:rPr kumimoji="0" lang="en-US" sz="2000" b="1" i="0" u="none" strike="noStrike" kern="0" cap="none" spc="0" normalizeH="0" baseline="0" noProof="0">
                <a:ln>
                  <a:noFill/>
                </a:ln>
                <a:solidFill>
                  <a:srgbClr val="000000"/>
                </a:solidFill>
                <a:effectLst/>
                <a:uLnTx/>
                <a:uFillTx/>
                <a:latin typeface="Barlow" panose="00000500000000000000" pitchFamily="2" charset="0"/>
                <a:cs typeface="Arial"/>
                <a:sym typeface="Arial"/>
              </a:rPr>
              <a:t>Gifts can be for either restricted or unrestricted use </a:t>
            </a:r>
            <a:r>
              <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rPr>
              <a:t>for which the University makes no commitment of resources or services, other than, possibly, committing to use the gift as the donor specifies.</a:t>
            </a:r>
          </a:p>
          <a:p>
            <a:pPr marL="0" marR="0" lvl="0" indent="0" algn="l" defTabSz="914400" rtl="0" eaLnBrk="1" fontAlgn="base" latinLnBrk="0" hangingPunct="1">
              <a:lnSpc>
                <a:spcPct val="100000"/>
              </a:lnSpc>
              <a:spcBef>
                <a:spcPts val="0"/>
              </a:spcBef>
              <a:spcAft>
                <a:spcPts val="1400"/>
              </a:spcAft>
              <a:buClr>
                <a:srgbClr val="000000"/>
              </a:buClr>
              <a:buSzTx/>
              <a:buFont typeface="Arial"/>
              <a:buNone/>
              <a:tabLst/>
              <a:defRPr/>
            </a:pPr>
            <a:br>
              <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rPr>
            </a:br>
            <a:r>
              <a:rPr kumimoji="0" lang="en-US" sz="2000" b="1" i="0" u="none" strike="noStrike" kern="0" cap="none" spc="0" normalizeH="0" baseline="0" noProof="0">
                <a:ln>
                  <a:noFill/>
                </a:ln>
                <a:solidFill>
                  <a:srgbClr val="000000"/>
                </a:solidFill>
                <a:effectLst/>
                <a:uLnTx/>
                <a:uFillTx/>
                <a:latin typeface="Barlow" panose="00000500000000000000" pitchFamily="2" charset="0"/>
                <a:cs typeface="Arial"/>
                <a:sym typeface="Arial"/>
              </a:rPr>
              <a:t>Private grants </a:t>
            </a:r>
            <a:r>
              <a:rPr kumimoji="0" lang="en-US" sz="2000" b="0" i="0" u="sng" strike="noStrike" kern="0" cap="none" spc="0" normalizeH="0" baseline="0" noProof="0">
                <a:ln>
                  <a:noFill/>
                </a:ln>
                <a:solidFill>
                  <a:srgbClr val="000000"/>
                </a:solidFill>
                <a:effectLst/>
                <a:uLnTx/>
                <a:uFillTx/>
                <a:latin typeface="Barlow" panose="00000500000000000000" pitchFamily="2" charset="0"/>
                <a:cs typeface="Arial"/>
                <a:sym typeface="Arial"/>
              </a:rPr>
              <a:t>are contributions received from corporations, foundations or other organizations that can be designated for either restricted or unrestricted use</a:t>
            </a:r>
            <a:r>
              <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rPr>
              <a:t>. These contributions may be received in response to a grant proposal but can also be secured without a proposal.</a:t>
            </a:r>
          </a:p>
          <a:p>
            <a:pPr marL="0" marR="0" lvl="0" indent="0" algn="l" defTabSz="914400" rtl="0" eaLnBrk="1" fontAlgn="base" latinLnBrk="0" hangingPunct="1">
              <a:lnSpc>
                <a:spcPct val="100000"/>
              </a:lnSpc>
              <a:spcBef>
                <a:spcPts val="0"/>
              </a:spcBef>
              <a:spcAft>
                <a:spcPts val="1400"/>
              </a:spcAft>
              <a:buClr>
                <a:srgbClr val="000000"/>
              </a:buClr>
              <a:buSzTx/>
              <a:buFont typeface="Arial"/>
              <a:buNone/>
              <a:tabLst/>
              <a:defRPr/>
            </a:pPr>
            <a:br>
              <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rPr>
            </a:br>
            <a:r>
              <a:rPr kumimoji="0" lang="en-US" sz="2000" b="0" i="0" u="sng" strike="noStrike" kern="0" cap="none" spc="0" normalizeH="0" baseline="0" noProof="0">
                <a:ln>
                  <a:noFill/>
                </a:ln>
                <a:solidFill>
                  <a:srgbClr val="000000"/>
                </a:solidFill>
                <a:effectLst/>
                <a:uLnTx/>
                <a:uFillTx/>
                <a:latin typeface="Barlow" panose="00000500000000000000" pitchFamily="2" charset="0"/>
                <a:cs typeface="Arial"/>
                <a:sym typeface="Arial"/>
              </a:rPr>
              <a:t>Funding received from governmental sources </a:t>
            </a:r>
            <a:r>
              <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rPr>
              <a:t>are </a:t>
            </a:r>
            <a:r>
              <a:rPr kumimoji="0" lang="en-US" sz="2000" b="1" i="0" u="none" strike="noStrike" kern="0" cap="none" spc="0" normalizeH="0" baseline="0" noProof="0">
                <a:ln>
                  <a:noFill/>
                </a:ln>
                <a:solidFill>
                  <a:srgbClr val="000000"/>
                </a:solidFill>
                <a:effectLst/>
                <a:uLnTx/>
                <a:uFillTx/>
                <a:latin typeface="Barlow" panose="00000500000000000000" pitchFamily="2" charset="0"/>
                <a:cs typeface="Arial"/>
                <a:sym typeface="Arial"/>
              </a:rPr>
              <a:t>not counted </a:t>
            </a:r>
            <a:r>
              <a:rPr kumimoji="0" lang="en-US" sz="2000" b="0" i="0" u="none" strike="noStrike" kern="0" cap="none" spc="0" normalizeH="0" baseline="0" noProof="0">
                <a:ln>
                  <a:noFill/>
                </a:ln>
                <a:solidFill>
                  <a:srgbClr val="000000"/>
                </a:solidFill>
                <a:effectLst/>
                <a:uLnTx/>
                <a:uFillTx/>
                <a:latin typeface="Barlow" panose="00000500000000000000" pitchFamily="2" charset="0"/>
                <a:cs typeface="Arial"/>
                <a:sym typeface="Arial"/>
              </a:rPr>
              <a:t>as gifts or private grants. </a:t>
            </a:r>
          </a:p>
          <a:p>
            <a:pPr marL="0" marR="0" lvl="0" indent="0" algn="l" defTabSz="914400" rtl="0" eaLnBrk="1" fontAlgn="auto" latinLnBrk="0" hangingPunct="1">
              <a:lnSpc>
                <a:spcPct val="140000"/>
              </a:lnSpc>
              <a:spcBef>
                <a:spcPts val="0"/>
              </a:spcBef>
              <a:spcAft>
                <a:spcPts val="140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8288000" cy="10287000"/>
          </a:xfrm>
          <a:prstGeom prst="rect">
            <a:avLst/>
          </a:prstGeom>
        </p:spPr>
      </p:pic>
      <p:sp>
        <p:nvSpPr>
          <p:cNvPr id="3" name="Shape 0"/>
          <p:cNvSpPr/>
          <p:nvPr/>
        </p:nvSpPr>
        <p:spPr>
          <a:xfrm>
            <a:off x="0" y="0"/>
            <a:ext cx="18288000" cy="10287000"/>
          </a:xfrm>
          <a:prstGeom prst="rect">
            <a:avLst/>
          </a:prstGeom>
          <a:solidFill>
            <a:srgbClr val="CC0033">
              <a:alpha val="80000"/>
            </a:srgbClr>
          </a:solid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4" name="Text 1"/>
          <p:cNvSpPr/>
          <p:nvPr/>
        </p:nvSpPr>
        <p:spPr>
          <a:xfrm>
            <a:off x="992237" y="1762572"/>
            <a:ext cx="7088238" cy="885974"/>
          </a:xfrm>
          <a:prstGeom prst="rect">
            <a:avLst/>
          </a:prstGeom>
          <a:noFill/>
          <a:ln/>
        </p:spPr>
        <p:txBody>
          <a:bodyPr wrap="none" lIns="0" tIns="0" rIns="0" bIns="0" rtlCol="0" anchor="t"/>
          <a:lstStyle/>
          <a:p>
            <a:pPr marL="0" marR="0" lvl="0" indent="0" algn="l" defTabSz="914400" rtl="0" eaLnBrk="1" fontAlgn="auto" latinLnBrk="0" hangingPunct="1">
              <a:lnSpc>
                <a:spcPts val="6938"/>
              </a:lnSpc>
              <a:spcBef>
                <a:spcPts val="0"/>
              </a:spcBef>
              <a:spcAft>
                <a:spcPts val="0"/>
              </a:spcAft>
              <a:buClr>
                <a:srgbClr val="000000"/>
              </a:buClr>
              <a:buSzTx/>
              <a:buFont typeface="Arial"/>
              <a:buNone/>
              <a:tabLst/>
              <a:defRPr/>
            </a:pPr>
            <a:r>
              <a:rPr kumimoji="0" lang="en-US" sz="5563"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What is a Gift? </a:t>
            </a:r>
            <a:endParaRPr kumimoji="0" lang="en-US" sz="5563" b="0" i="0" u="none" strike="noStrike" kern="0" cap="none" spc="0" normalizeH="0" baseline="0" noProof="0">
              <a:ln>
                <a:noFill/>
              </a:ln>
              <a:solidFill>
                <a:srgbClr val="000000"/>
              </a:solidFill>
              <a:effectLst/>
              <a:uLnTx/>
              <a:uFillTx/>
              <a:latin typeface="Arial"/>
              <a:cs typeface="Arial"/>
              <a:sym typeface="Arial"/>
            </a:endParaRPr>
          </a:p>
        </p:txBody>
      </p:sp>
      <p:sp>
        <p:nvSpPr>
          <p:cNvPr id="5" name="Text 2"/>
          <p:cNvSpPr/>
          <p:nvPr/>
        </p:nvSpPr>
        <p:spPr>
          <a:xfrm>
            <a:off x="992238" y="3073748"/>
            <a:ext cx="16303526" cy="566886"/>
          </a:xfrm>
          <a:prstGeom prst="rect">
            <a:avLst/>
          </a:prstGeom>
          <a:noFill/>
          <a:ln/>
        </p:spPr>
        <p:txBody>
          <a:bodyPr wrap="none" lIns="0" tIns="0" rIns="0" bIns="0" rtlCol="0" anchor="t"/>
          <a:lstStyle/>
          <a:p>
            <a:pPr marL="0" marR="0" lvl="0" indent="0" algn="l" defTabSz="914400" rtl="0" eaLnBrk="1" fontAlgn="auto" latinLnBrk="0" hangingPunct="1">
              <a:lnSpc>
                <a:spcPts val="4438"/>
              </a:lnSpc>
              <a:spcBef>
                <a:spcPts val="0"/>
              </a:spcBef>
              <a:spcAft>
                <a:spcPts val="0"/>
              </a:spcAft>
              <a:buClr>
                <a:srgbClr val="000000"/>
              </a:buClr>
              <a:buSzTx/>
              <a:buFont typeface="Arial"/>
              <a:buNone/>
              <a:tabLst/>
              <a:defRPr/>
            </a:pPr>
            <a:r>
              <a:rPr kumimoji="0" lang="en-US" sz="2750"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A gift is defined as a voluntary, irrevocable transfer of value without expectation of return.</a:t>
            </a:r>
            <a:endParaRPr kumimoji="0" lang="en-US" sz="2750" b="0" i="0" u="none" strike="noStrike" kern="0" cap="none" spc="0" normalizeH="0" baseline="0" noProof="0">
              <a:ln>
                <a:noFill/>
              </a:ln>
              <a:solidFill>
                <a:srgbClr val="000000"/>
              </a:solidFill>
              <a:effectLst/>
              <a:uLnTx/>
              <a:uFillTx/>
              <a:latin typeface="Arial"/>
              <a:cs typeface="Arial"/>
              <a:sym typeface="Arial"/>
            </a:endParaRPr>
          </a:p>
        </p:txBody>
      </p:sp>
      <p:sp>
        <p:nvSpPr>
          <p:cNvPr id="6" name="Text 3"/>
          <p:cNvSpPr/>
          <p:nvPr/>
        </p:nvSpPr>
        <p:spPr>
          <a:xfrm>
            <a:off x="2892327" y="4926657"/>
            <a:ext cx="3544044" cy="442913"/>
          </a:xfrm>
          <a:prstGeom prst="rect">
            <a:avLst/>
          </a:prstGeom>
          <a:noFill/>
          <a:ln/>
        </p:spPr>
        <p:txBody>
          <a:bodyPr wrap="none" lIns="0" tIns="0" rIns="0" bIns="0" rtlCol="0" anchor="t"/>
          <a:lstStyle/>
          <a:p>
            <a:pPr marL="0" marR="0" lvl="0" indent="0" algn="r" defTabSz="914400" rtl="0" eaLnBrk="1" fontAlgn="auto" latinLnBrk="0" hangingPunct="1">
              <a:lnSpc>
                <a:spcPts val="3438"/>
              </a:lnSpc>
              <a:spcBef>
                <a:spcPts val="0"/>
              </a:spcBef>
              <a:spcAft>
                <a:spcPts val="0"/>
              </a:spcAft>
              <a:buClr>
                <a:srgbClr val="000000"/>
              </a:buClr>
              <a:buSzTx/>
              <a:buFont typeface="Arial"/>
              <a:buNone/>
              <a:tabLst/>
              <a:defRPr/>
            </a:pPr>
            <a:r>
              <a:rPr kumimoji="0" lang="en-US" sz="275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Cash Gifts (source)</a:t>
            </a:r>
            <a:endParaRPr kumimoji="0" lang="en-US" sz="2750" b="0" i="0" u="none" strike="noStrike" kern="0" cap="none" spc="0" normalizeH="0" baseline="0" noProof="0">
              <a:ln>
                <a:noFill/>
              </a:ln>
              <a:solidFill>
                <a:srgbClr val="000000"/>
              </a:solidFill>
              <a:effectLst/>
              <a:uLnTx/>
              <a:uFillTx/>
              <a:latin typeface="Arial"/>
              <a:cs typeface="Arial"/>
              <a:sym typeface="Arial"/>
            </a:endParaRPr>
          </a:p>
        </p:txBody>
      </p:sp>
      <p:pic>
        <p:nvPicPr>
          <p:cNvPr id="7" name="Image 1" descr="preencoded.png"/>
          <p:cNvPicPr>
            <a:picLocks noChangeAspect="1"/>
          </p:cNvPicPr>
          <p:nvPr/>
        </p:nvPicPr>
        <p:blipFill>
          <a:blip r:embed="rId4"/>
          <a:stretch>
            <a:fillRect/>
          </a:stretch>
        </p:blipFill>
        <p:spPr>
          <a:xfrm>
            <a:off x="6861573" y="3959573"/>
            <a:ext cx="4564856" cy="4564856"/>
          </a:xfrm>
          <a:prstGeom prst="rect">
            <a:avLst/>
          </a:prstGeom>
        </p:spPr>
      </p:pic>
      <p:sp>
        <p:nvSpPr>
          <p:cNvPr id="8" name="Shape 4"/>
          <p:cNvSpPr/>
          <p:nvPr/>
        </p:nvSpPr>
        <p:spPr>
          <a:xfrm>
            <a:off x="7012335" y="4596259"/>
            <a:ext cx="708720" cy="708720"/>
          </a:xfrm>
          <a:prstGeom prst="roundRect">
            <a:avLst>
              <a:gd name="adj" fmla="val 1611154"/>
            </a:avLst>
          </a:prstGeom>
          <a:solidFill>
            <a:srgbClr val="FFFFFF"/>
          </a:solidFill>
          <a:ln w="7620">
            <a:solidFill>
              <a:srgbClr val="E5E5E5"/>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9" name="Text 5"/>
          <p:cNvSpPr/>
          <p:nvPr/>
        </p:nvSpPr>
        <p:spPr>
          <a:xfrm>
            <a:off x="7207152" y="4751189"/>
            <a:ext cx="318939" cy="398710"/>
          </a:xfrm>
          <a:prstGeom prst="rect">
            <a:avLst/>
          </a:prstGeom>
          <a:noFill/>
          <a:ln/>
        </p:spPr>
        <p:txBody>
          <a:bodyPr wrap="none" lIns="0" tIns="0" rIns="0" bIns="0" rtlCol="0" anchor="t"/>
          <a:lstStyle/>
          <a:p>
            <a:pPr marL="0" marR="0" lvl="0" indent="0" algn="l" defTabSz="914400" rtl="0" eaLnBrk="1" fontAlgn="auto" latinLnBrk="0" hangingPunct="1">
              <a:lnSpc>
                <a:spcPts val="4000"/>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000000"/>
                </a:solidFill>
                <a:effectLst/>
                <a:uLnTx/>
                <a:uFillTx/>
                <a:latin typeface="Inter Bold" pitchFamily="34" charset="0"/>
                <a:ea typeface="Inter Bold" pitchFamily="34" charset="-122"/>
                <a:cs typeface="Inter Bold" pitchFamily="34" charset="-120"/>
                <a:sym typeface="Arial"/>
              </a:rPr>
              <a:t>1</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sp>
        <p:nvSpPr>
          <p:cNvPr id="10" name="Text 6"/>
          <p:cNvSpPr/>
          <p:nvPr/>
        </p:nvSpPr>
        <p:spPr>
          <a:xfrm>
            <a:off x="11851631" y="4251722"/>
            <a:ext cx="3544044" cy="442913"/>
          </a:xfrm>
          <a:prstGeom prst="rect">
            <a:avLst/>
          </a:prstGeom>
          <a:noFill/>
          <a:ln/>
        </p:spPr>
        <p:txBody>
          <a:bodyPr wrap="none" lIns="0" tIns="0" rIns="0" bIns="0" rtlCol="0" anchor="t"/>
          <a:lstStyle/>
          <a:p>
            <a:pPr marL="0" marR="0" lvl="0" indent="0" algn="l" defTabSz="914400" rtl="0" eaLnBrk="1" fontAlgn="auto" latinLnBrk="0" hangingPunct="1">
              <a:lnSpc>
                <a:spcPts val="3438"/>
              </a:lnSpc>
              <a:spcBef>
                <a:spcPts val="0"/>
              </a:spcBef>
              <a:spcAft>
                <a:spcPts val="0"/>
              </a:spcAft>
              <a:buClr>
                <a:srgbClr val="000000"/>
              </a:buClr>
              <a:buSzTx/>
              <a:buFont typeface="Arial"/>
              <a:buNone/>
              <a:tabLst/>
              <a:defRPr/>
            </a:pPr>
            <a:r>
              <a:rPr kumimoji="0" lang="en-US" sz="275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Gifts-in-Kind (source)</a:t>
            </a:r>
            <a:endParaRPr kumimoji="0" lang="en-US" sz="2750" b="0" i="0" u="none" strike="noStrike" kern="0" cap="none" spc="0" normalizeH="0" baseline="0" noProof="0">
              <a:ln>
                <a:noFill/>
              </a:ln>
              <a:solidFill>
                <a:srgbClr val="000000"/>
              </a:solidFill>
              <a:effectLst/>
              <a:uLnTx/>
              <a:uFillTx/>
              <a:latin typeface="Arial"/>
              <a:cs typeface="Arial"/>
              <a:sym typeface="Arial"/>
            </a:endParaRPr>
          </a:p>
        </p:txBody>
      </p:sp>
      <p:sp>
        <p:nvSpPr>
          <p:cNvPr id="11" name="Text 7"/>
          <p:cNvSpPr/>
          <p:nvPr/>
        </p:nvSpPr>
        <p:spPr>
          <a:xfrm>
            <a:off x="11851630" y="4864746"/>
            <a:ext cx="5444133" cy="453629"/>
          </a:xfrm>
          <a:prstGeom prst="rect">
            <a:avLst/>
          </a:prstGeom>
          <a:noFill/>
          <a:ln/>
        </p:spPr>
        <p:txBody>
          <a:bodyPr wrap="none" lIns="0" tIns="0" rIns="0" bIns="0" rtlCol="0" anchor="t"/>
          <a:lstStyle/>
          <a:p>
            <a:pPr marL="0" marR="0" lvl="0" indent="0" algn="l" defTabSz="914400" rtl="0" eaLnBrk="1" fontAlgn="auto" latinLnBrk="0" hangingPunct="1">
              <a:lnSpc>
                <a:spcPts val="3563"/>
              </a:lnSpc>
              <a:spcBef>
                <a:spcPts val="0"/>
              </a:spcBef>
              <a:spcAft>
                <a:spcPts val="0"/>
              </a:spcAft>
              <a:buClr>
                <a:srgbClr val="000000"/>
              </a:buClr>
              <a:buSzTx/>
              <a:buFont typeface="Arial"/>
              <a:buNone/>
              <a:tabLst/>
              <a:defRPr/>
            </a:pPr>
            <a:r>
              <a:rPr kumimoji="0" lang="en-US" sz="2188" b="0" i="0" u="none" strike="noStrike" kern="0" cap="none" spc="0" normalizeH="0" baseline="0" noProof="0">
                <a:ln>
                  <a:noFill/>
                </a:ln>
                <a:solidFill>
                  <a:srgbClr val="FFFFFF"/>
                </a:solidFill>
                <a:effectLst/>
                <a:uLnTx/>
                <a:uFillTx/>
                <a:latin typeface="Inter" pitchFamily="34" charset="0"/>
                <a:ea typeface="Inter" pitchFamily="34" charset="-122"/>
                <a:cs typeface="Inter" pitchFamily="34" charset="-120"/>
                <a:sym typeface="Arial"/>
              </a:rPr>
              <a:t>(e.g., equipment, labor)</a:t>
            </a:r>
            <a:endParaRPr kumimoji="0" lang="en-US" sz="2188" b="0" i="0" u="none" strike="noStrike" kern="0" cap="none" spc="0" normalizeH="0" baseline="0" noProof="0">
              <a:ln>
                <a:noFill/>
              </a:ln>
              <a:solidFill>
                <a:srgbClr val="000000"/>
              </a:solidFill>
              <a:effectLst/>
              <a:uLnTx/>
              <a:uFillTx/>
              <a:latin typeface="Arial"/>
              <a:cs typeface="Arial"/>
              <a:sym typeface="Arial"/>
            </a:endParaRPr>
          </a:p>
        </p:txBody>
      </p:sp>
      <p:pic>
        <p:nvPicPr>
          <p:cNvPr id="12" name="Image 2" descr="preencoded.png"/>
          <p:cNvPicPr>
            <a:picLocks noChangeAspect="1"/>
          </p:cNvPicPr>
          <p:nvPr/>
        </p:nvPicPr>
        <p:blipFill>
          <a:blip r:embed="rId5"/>
          <a:stretch>
            <a:fillRect/>
          </a:stretch>
        </p:blipFill>
        <p:spPr>
          <a:xfrm>
            <a:off x="6861573" y="3959573"/>
            <a:ext cx="4564856" cy="4564856"/>
          </a:xfrm>
          <a:prstGeom prst="rect">
            <a:avLst/>
          </a:prstGeom>
        </p:spPr>
      </p:pic>
      <p:sp>
        <p:nvSpPr>
          <p:cNvPr id="13" name="Shape 8"/>
          <p:cNvSpPr/>
          <p:nvPr/>
        </p:nvSpPr>
        <p:spPr>
          <a:xfrm>
            <a:off x="9468445" y="3798243"/>
            <a:ext cx="708720" cy="708720"/>
          </a:xfrm>
          <a:prstGeom prst="roundRect">
            <a:avLst>
              <a:gd name="adj" fmla="val 1611154"/>
            </a:avLst>
          </a:prstGeom>
          <a:solidFill>
            <a:srgbClr val="FFFFFF"/>
          </a:solidFill>
          <a:ln w="7620">
            <a:solidFill>
              <a:srgbClr val="E5E5E5"/>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14" name="Text 9"/>
          <p:cNvSpPr/>
          <p:nvPr/>
        </p:nvSpPr>
        <p:spPr>
          <a:xfrm>
            <a:off x="9663262" y="3953173"/>
            <a:ext cx="318939" cy="398710"/>
          </a:xfrm>
          <a:prstGeom prst="rect">
            <a:avLst/>
          </a:prstGeom>
          <a:noFill/>
          <a:ln/>
        </p:spPr>
        <p:txBody>
          <a:bodyPr wrap="none" lIns="0" tIns="0" rIns="0" bIns="0" rtlCol="0" anchor="t"/>
          <a:lstStyle/>
          <a:p>
            <a:pPr marL="0" marR="0" lvl="0" indent="0" algn="l" defTabSz="914400" rtl="0" eaLnBrk="1" fontAlgn="auto" latinLnBrk="0" hangingPunct="1">
              <a:lnSpc>
                <a:spcPts val="4000"/>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000000"/>
                </a:solidFill>
                <a:effectLst/>
                <a:uLnTx/>
                <a:uFillTx/>
                <a:latin typeface="Inter Bold" pitchFamily="34" charset="0"/>
                <a:ea typeface="Inter Bold" pitchFamily="34" charset="-122"/>
                <a:cs typeface="Inter Bold" pitchFamily="34" charset="-120"/>
                <a:sym typeface="Arial"/>
              </a:rPr>
              <a:t>2</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sp>
        <p:nvSpPr>
          <p:cNvPr id="15" name="Text 10"/>
          <p:cNvSpPr/>
          <p:nvPr/>
        </p:nvSpPr>
        <p:spPr>
          <a:xfrm>
            <a:off x="11993464" y="6329214"/>
            <a:ext cx="3544044" cy="442913"/>
          </a:xfrm>
          <a:prstGeom prst="rect">
            <a:avLst/>
          </a:prstGeom>
          <a:noFill/>
          <a:ln/>
        </p:spPr>
        <p:txBody>
          <a:bodyPr wrap="none" lIns="0" tIns="0" rIns="0" bIns="0" rtlCol="0" anchor="t"/>
          <a:lstStyle/>
          <a:p>
            <a:pPr marL="0" marR="0" lvl="0" indent="0" algn="l" defTabSz="914400" rtl="0" eaLnBrk="1" fontAlgn="auto" latinLnBrk="0" hangingPunct="1">
              <a:lnSpc>
                <a:spcPts val="3438"/>
              </a:lnSpc>
              <a:spcBef>
                <a:spcPts val="0"/>
              </a:spcBef>
              <a:spcAft>
                <a:spcPts val="0"/>
              </a:spcAft>
              <a:buClr>
                <a:srgbClr val="000000"/>
              </a:buClr>
              <a:buSzTx/>
              <a:buFont typeface="Arial"/>
              <a:buNone/>
              <a:tabLst/>
              <a:defRPr/>
            </a:pPr>
            <a:r>
              <a:rPr kumimoji="0" lang="en-US" sz="275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Real Property (source)</a:t>
            </a:r>
            <a:endParaRPr kumimoji="0" lang="en-US" sz="2750" b="0" i="0" u="none" strike="noStrike" kern="0" cap="none" spc="0" normalizeH="0" baseline="0" noProof="0">
              <a:ln>
                <a:noFill/>
              </a:ln>
              <a:solidFill>
                <a:srgbClr val="000000"/>
              </a:solidFill>
              <a:effectLst/>
              <a:uLnTx/>
              <a:uFillTx/>
              <a:latin typeface="Arial"/>
              <a:cs typeface="Arial"/>
              <a:sym typeface="Arial"/>
            </a:endParaRPr>
          </a:p>
        </p:txBody>
      </p:sp>
      <p:pic>
        <p:nvPicPr>
          <p:cNvPr id="16" name="Image 3" descr="preencoded.png"/>
          <p:cNvPicPr>
            <a:picLocks noChangeAspect="1"/>
          </p:cNvPicPr>
          <p:nvPr/>
        </p:nvPicPr>
        <p:blipFill>
          <a:blip r:embed="rId6"/>
          <a:stretch>
            <a:fillRect/>
          </a:stretch>
        </p:blipFill>
        <p:spPr>
          <a:xfrm>
            <a:off x="6861573" y="3959573"/>
            <a:ext cx="4564856" cy="4564856"/>
          </a:xfrm>
          <a:prstGeom prst="rect">
            <a:avLst/>
          </a:prstGeom>
        </p:spPr>
      </p:pic>
      <p:sp>
        <p:nvSpPr>
          <p:cNvPr id="17" name="Shape 11"/>
          <p:cNvSpPr/>
          <p:nvPr/>
        </p:nvSpPr>
        <p:spPr>
          <a:xfrm>
            <a:off x="10986344" y="5887641"/>
            <a:ext cx="708720" cy="708720"/>
          </a:xfrm>
          <a:prstGeom prst="roundRect">
            <a:avLst>
              <a:gd name="adj" fmla="val 1611154"/>
            </a:avLst>
          </a:prstGeom>
          <a:solidFill>
            <a:srgbClr val="FFFFFF"/>
          </a:solidFill>
          <a:ln w="7620">
            <a:solidFill>
              <a:srgbClr val="E5E5E5"/>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18" name="Text 12"/>
          <p:cNvSpPr/>
          <p:nvPr/>
        </p:nvSpPr>
        <p:spPr>
          <a:xfrm>
            <a:off x="11181161" y="6042571"/>
            <a:ext cx="318939" cy="398710"/>
          </a:xfrm>
          <a:prstGeom prst="rect">
            <a:avLst/>
          </a:prstGeom>
          <a:noFill/>
          <a:ln/>
        </p:spPr>
        <p:txBody>
          <a:bodyPr wrap="none" lIns="0" tIns="0" rIns="0" bIns="0" rtlCol="0" anchor="t"/>
          <a:lstStyle/>
          <a:p>
            <a:pPr marL="0" marR="0" lvl="0" indent="0" algn="l" defTabSz="914400" rtl="0" eaLnBrk="1" fontAlgn="auto" latinLnBrk="0" hangingPunct="1">
              <a:lnSpc>
                <a:spcPts val="4000"/>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000000"/>
                </a:solidFill>
                <a:effectLst/>
                <a:uLnTx/>
                <a:uFillTx/>
                <a:latin typeface="Inter Bold" pitchFamily="34" charset="0"/>
                <a:ea typeface="Inter Bold" pitchFamily="34" charset="-122"/>
                <a:cs typeface="Inter Bold" pitchFamily="34" charset="-120"/>
                <a:sym typeface="Arial"/>
              </a:rPr>
              <a:t>3</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sp>
        <p:nvSpPr>
          <p:cNvPr id="19" name="Text 13"/>
          <p:cNvSpPr/>
          <p:nvPr/>
        </p:nvSpPr>
        <p:spPr>
          <a:xfrm>
            <a:off x="11851631" y="7786241"/>
            <a:ext cx="3544044" cy="442913"/>
          </a:xfrm>
          <a:prstGeom prst="rect">
            <a:avLst/>
          </a:prstGeom>
          <a:noFill/>
          <a:ln/>
        </p:spPr>
        <p:txBody>
          <a:bodyPr wrap="none" lIns="0" tIns="0" rIns="0" bIns="0" rtlCol="0" anchor="t"/>
          <a:lstStyle/>
          <a:p>
            <a:pPr marL="0" marR="0" lvl="0" indent="0" algn="l" defTabSz="914400" rtl="0" eaLnBrk="1" fontAlgn="auto" latinLnBrk="0" hangingPunct="1">
              <a:lnSpc>
                <a:spcPts val="3438"/>
              </a:lnSpc>
              <a:spcBef>
                <a:spcPts val="0"/>
              </a:spcBef>
              <a:spcAft>
                <a:spcPts val="0"/>
              </a:spcAft>
              <a:buClr>
                <a:srgbClr val="000000"/>
              </a:buClr>
              <a:buSzTx/>
              <a:buFont typeface="Arial"/>
              <a:buNone/>
              <a:tabLst/>
              <a:defRPr/>
            </a:pPr>
            <a:r>
              <a:rPr kumimoji="0" lang="en-US" sz="275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Endowments (destination)</a:t>
            </a:r>
            <a:endParaRPr kumimoji="0" lang="en-US" sz="2750" b="0" i="0" u="none" strike="noStrike" kern="0" cap="none" spc="0" normalizeH="0" baseline="0" noProof="0">
              <a:ln>
                <a:noFill/>
              </a:ln>
              <a:solidFill>
                <a:srgbClr val="000000"/>
              </a:solidFill>
              <a:effectLst/>
              <a:uLnTx/>
              <a:uFillTx/>
              <a:latin typeface="Arial"/>
              <a:cs typeface="Arial"/>
              <a:sym typeface="Arial"/>
            </a:endParaRPr>
          </a:p>
        </p:txBody>
      </p:sp>
      <p:pic>
        <p:nvPicPr>
          <p:cNvPr id="20" name="Image 4" descr="preencoded.png"/>
          <p:cNvPicPr>
            <a:picLocks noChangeAspect="1"/>
          </p:cNvPicPr>
          <p:nvPr/>
        </p:nvPicPr>
        <p:blipFill>
          <a:blip r:embed="rId7"/>
          <a:stretch>
            <a:fillRect/>
          </a:stretch>
        </p:blipFill>
        <p:spPr>
          <a:xfrm>
            <a:off x="6861573" y="3959573"/>
            <a:ext cx="4564856" cy="4564856"/>
          </a:xfrm>
          <a:prstGeom prst="rect">
            <a:avLst/>
          </a:prstGeom>
        </p:spPr>
      </p:pic>
      <p:sp>
        <p:nvSpPr>
          <p:cNvPr id="21" name="Shape 14"/>
          <p:cNvSpPr/>
          <p:nvPr/>
        </p:nvSpPr>
        <p:spPr>
          <a:xfrm>
            <a:off x="9468445" y="7976890"/>
            <a:ext cx="708720" cy="708720"/>
          </a:xfrm>
          <a:prstGeom prst="roundRect">
            <a:avLst>
              <a:gd name="adj" fmla="val 1611154"/>
            </a:avLst>
          </a:prstGeom>
          <a:solidFill>
            <a:srgbClr val="FFFFFF"/>
          </a:solidFill>
          <a:ln w="7620">
            <a:solidFill>
              <a:srgbClr val="E5E5E5"/>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22" name="Text 15"/>
          <p:cNvSpPr/>
          <p:nvPr/>
        </p:nvSpPr>
        <p:spPr>
          <a:xfrm>
            <a:off x="9663262" y="8131820"/>
            <a:ext cx="318939" cy="398710"/>
          </a:xfrm>
          <a:prstGeom prst="rect">
            <a:avLst/>
          </a:prstGeom>
          <a:noFill/>
          <a:ln/>
        </p:spPr>
        <p:txBody>
          <a:bodyPr wrap="none" lIns="0" tIns="0" rIns="0" bIns="0" rtlCol="0" anchor="t"/>
          <a:lstStyle/>
          <a:p>
            <a:pPr marL="0" marR="0" lvl="0" indent="0" algn="l" defTabSz="914400" rtl="0" eaLnBrk="1" fontAlgn="auto" latinLnBrk="0" hangingPunct="1">
              <a:lnSpc>
                <a:spcPts val="4000"/>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000000"/>
                </a:solidFill>
                <a:effectLst/>
                <a:uLnTx/>
                <a:uFillTx/>
                <a:latin typeface="Inter Bold" pitchFamily="34" charset="0"/>
                <a:ea typeface="Inter Bold" pitchFamily="34" charset="-122"/>
                <a:cs typeface="Inter Bold" pitchFamily="34" charset="-120"/>
                <a:sym typeface="Arial"/>
              </a:rPr>
              <a:t>4</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sp>
        <p:nvSpPr>
          <p:cNvPr id="23" name="Text 16"/>
          <p:cNvSpPr/>
          <p:nvPr/>
        </p:nvSpPr>
        <p:spPr>
          <a:xfrm>
            <a:off x="992237" y="7200156"/>
            <a:ext cx="5444133" cy="885825"/>
          </a:xfrm>
          <a:prstGeom prst="rect">
            <a:avLst/>
          </a:prstGeom>
          <a:noFill/>
          <a:ln/>
        </p:spPr>
        <p:txBody>
          <a:bodyPr wrap="square" lIns="0" tIns="0" rIns="0" bIns="0" rtlCol="0" anchor="t"/>
          <a:lstStyle/>
          <a:p>
            <a:pPr marL="0" marR="0" lvl="0" indent="0" algn="r" defTabSz="914400" rtl="0" eaLnBrk="1" fontAlgn="auto" latinLnBrk="0" hangingPunct="1">
              <a:lnSpc>
                <a:spcPts val="3438"/>
              </a:lnSpc>
              <a:spcBef>
                <a:spcPts val="0"/>
              </a:spcBef>
              <a:spcAft>
                <a:spcPts val="0"/>
              </a:spcAft>
              <a:buClr>
                <a:srgbClr val="000000"/>
              </a:buClr>
              <a:buSzTx/>
              <a:buFont typeface="Arial"/>
              <a:buNone/>
              <a:tabLst/>
              <a:defRPr/>
            </a:pPr>
            <a:r>
              <a:rPr kumimoji="0" lang="en-US" sz="2750" b="1" i="0" u="none" strike="noStrike" kern="0" cap="none" spc="0" normalizeH="0" baseline="0" noProof="0">
                <a:ln>
                  <a:noFill/>
                </a:ln>
                <a:solidFill>
                  <a:srgbClr val="FFFFFF"/>
                </a:solidFill>
                <a:effectLst/>
                <a:uLnTx/>
                <a:uFillTx/>
                <a:latin typeface="Inter Bold" pitchFamily="34" charset="0"/>
                <a:ea typeface="Inter Bold" pitchFamily="34" charset="-122"/>
                <a:cs typeface="Inter Bold" pitchFamily="34" charset="-120"/>
                <a:sym typeface="Arial"/>
              </a:rPr>
              <a:t>Restricted/Unrestricted Gifts (destination)</a:t>
            </a:r>
            <a:endParaRPr kumimoji="0" lang="en-US" sz="2750" b="0" i="0" u="none" strike="noStrike" kern="0" cap="none" spc="0" normalizeH="0" baseline="0" noProof="0">
              <a:ln>
                <a:noFill/>
              </a:ln>
              <a:solidFill>
                <a:srgbClr val="000000"/>
              </a:solidFill>
              <a:effectLst/>
              <a:uLnTx/>
              <a:uFillTx/>
              <a:latin typeface="Arial"/>
              <a:cs typeface="Arial"/>
              <a:sym typeface="Arial"/>
            </a:endParaRPr>
          </a:p>
        </p:txBody>
      </p:sp>
      <p:pic>
        <p:nvPicPr>
          <p:cNvPr id="24" name="Image 5" descr="preencoded.png"/>
          <p:cNvPicPr>
            <a:picLocks noChangeAspect="1"/>
          </p:cNvPicPr>
          <p:nvPr/>
        </p:nvPicPr>
        <p:blipFill>
          <a:blip r:embed="rId8"/>
          <a:stretch>
            <a:fillRect/>
          </a:stretch>
        </p:blipFill>
        <p:spPr>
          <a:xfrm>
            <a:off x="6861573" y="3959573"/>
            <a:ext cx="4564856" cy="4564856"/>
          </a:xfrm>
          <a:prstGeom prst="rect">
            <a:avLst/>
          </a:prstGeom>
        </p:spPr>
      </p:pic>
      <p:sp>
        <p:nvSpPr>
          <p:cNvPr id="25" name="Shape 17"/>
          <p:cNvSpPr/>
          <p:nvPr/>
        </p:nvSpPr>
        <p:spPr>
          <a:xfrm>
            <a:off x="7012335" y="7178874"/>
            <a:ext cx="708720" cy="708720"/>
          </a:xfrm>
          <a:prstGeom prst="roundRect">
            <a:avLst>
              <a:gd name="adj" fmla="val 1611154"/>
            </a:avLst>
          </a:prstGeom>
          <a:solidFill>
            <a:srgbClr val="FFFFFF"/>
          </a:solidFill>
          <a:ln w="7620">
            <a:solidFill>
              <a:srgbClr val="E5E5E5"/>
            </a:solidFill>
            <a:prstDash val="solid"/>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750" b="0" i="0" u="none" strike="noStrike" kern="0" cap="none" spc="0" normalizeH="0" baseline="0" noProof="0">
              <a:ln>
                <a:noFill/>
              </a:ln>
              <a:solidFill>
                <a:srgbClr val="000000"/>
              </a:solidFill>
              <a:effectLst/>
              <a:uLnTx/>
              <a:uFillTx/>
              <a:latin typeface="Arial"/>
              <a:cs typeface="Arial"/>
              <a:sym typeface="Arial"/>
            </a:endParaRPr>
          </a:p>
        </p:txBody>
      </p:sp>
      <p:sp>
        <p:nvSpPr>
          <p:cNvPr id="26" name="Text 18"/>
          <p:cNvSpPr/>
          <p:nvPr/>
        </p:nvSpPr>
        <p:spPr>
          <a:xfrm>
            <a:off x="7207152" y="7333804"/>
            <a:ext cx="318939" cy="398710"/>
          </a:xfrm>
          <a:prstGeom prst="rect">
            <a:avLst/>
          </a:prstGeom>
          <a:noFill/>
          <a:ln/>
        </p:spPr>
        <p:txBody>
          <a:bodyPr wrap="none" lIns="0" tIns="0" rIns="0" bIns="0" rtlCol="0" anchor="t"/>
          <a:lstStyle/>
          <a:p>
            <a:pPr marL="0" marR="0" lvl="0" indent="0" algn="l" defTabSz="914400" rtl="0" eaLnBrk="1" fontAlgn="auto" latinLnBrk="0" hangingPunct="1">
              <a:lnSpc>
                <a:spcPts val="4000"/>
              </a:lnSpc>
              <a:spcBef>
                <a:spcPts val="0"/>
              </a:spcBef>
              <a:spcAft>
                <a:spcPts val="0"/>
              </a:spcAft>
              <a:buClr>
                <a:srgbClr val="000000"/>
              </a:buClr>
              <a:buSzTx/>
              <a:buFont typeface="Arial"/>
              <a:buNone/>
              <a:tabLst/>
              <a:defRPr/>
            </a:pPr>
            <a:r>
              <a:rPr kumimoji="0" lang="en-US" sz="2500" b="1" i="0" u="none" strike="noStrike" kern="0" cap="none" spc="0" normalizeH="0" baseline="0" noProof="0">
                <a:ln>
                  <a:noFill/>
                </a:ln>
                <a:solidFill>
                  <a:srgbClr val="000000"/>
                </a:solidFill>
                <a:effectLst/>
                <a:uLnTx/>
                <a:uFillTx/>
                <a:latin typeface="Inter Bold" pitchFamily="34" charset="0"/>
                <a:ea typeface="Inter Bold" pitchFamily="34" charset="-122"/>
                <a:cs typeface="Inter Bold" pitchFamily="34" charset="-120"/>
                <a:sym typeface="Arial"/>
              </a:rPr>
              <a:t>5</a:t>
            </a:r>
            <a:endParaRPr kumimoji="0" lang="en-US" sz="2500" b="0" i="0" u="none" strike="noStrike" kern="0" cap="none" spc="0" normalizeH="0" baseline="0" noProof="0">
              <a:ln>
                <a:noFill/>
              </a:ln>
              <a:solidFill>
                <a:srgbClr val="000000"/>
              </a:solidFill>
              <a:effectLst/>
              <a:uLnTx/>
              <a:uFillTx/>
              <a:latin typeface="Arial"/>
              <a:cs typeface="Arial"/>
              <a:sym typeface="Arial"/>
            </a:endParaRPr>
          </a:p>
        </p:txBody>
      </p:sp>
      <p:pic>
        <p:nvPicPr>
          <p:cNvPr id="27" name="Picture 26">
            <a:extLst>
              <a:ext uri="{FF2B5EF4-FFF2-40B4-BE49-F238E27FC236}">
                <a16:creationId xmlns:a16="http://schemas.microsoft.com/office/drawing/2014/main" id="{3440B60F-A0E3-3FA8-A07B-2476C896A119}"/>
              </a:ext>
            </a:extLst>
          </p:cNvPr>
          <p:cNvPicPr>
            <a:picLocks noChangeAspect="1"/>
          </p:cNvPicPr>
          <p:nvPr/>
        </p:nvPicPr>
        <p:blipFill>
          <a:blip r:embed="rId9"/>
          <a:srcRect l="5858"/>
          <a:stretch/>
        </p:blipFill>
        <p:spPr>
          <a:xfrm>
            <a:off x="14120448" y="311876"/>
            <a:ext cx="3633833" cy="1453860"/>
          </a:xfrm>
          <a:prstGeom prst="round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279"/>
        <p:cNvGrpSpPr/>
        <p:nvPr/>
      </p:nvGrpSpPr>
      <p:grpSpPr>
        <a:xfrm>
          <a:off x="0" y="0"/>
          <a:ext cx="0" cy="0"/>
          <a:chOff x="0" y="0"/>
          <a:chExt cx="0" cy="0"/>
        </a:xfrm>
      </p:grpSpPr>
      <p:pic>
        <p:nvPicPr>
          <p:cNvPr id="280" name="Google Shape;280;p18"/>
          <p:cNvPicPr preferRelativeResize="0"/>
          <p:nvPr/>
        </p:nvPicPr>
        <p:blipFill>
          <a:blip r:embed="rId3">
            <a:alphaModFix/>
          </a:blip>
          <a:stretch>
            <a:fillRect/>
          </a:stretch>
        </p:blipFill>
        <p:spPr>
          <a:xfrm>
            <a:off x="7976973" y="4091000"/>
            <a:ext cx="13510949" cy="14131999"/>
          </a:xfrm>
          <a:prstGeom prst="rect">
            <a:avLst/>
          </a:prstGeom>
          <a:noFill/>
          <a:ln>
            <a:noFill/>
          </a:ln>
        </p:spPr>
      </p:pic>
      <p:grpSp>
        <p:nvGrpSpPr>
          <p:cNvPr id="3" name="Google Shape;261;p17">
            <a:extLst>
              <a:ext uri="{FF2B5EF4-FFF2-40B4-BE49-F238E27FC236}">
                <a16:creationId xmlns:a16="http://schemas.microsoft.com/office/drawing/2014/main" id="{A90DCAF0-2BFA-7E66-36D1-2710C7518AF5}"/>
              </a:ext>
            </a:extLst>
          </p:cNvPr>
          <p:cNvGrpSpPr/>
          <p:nvPr/>
        </p:nvGrpSpPr>
        <p:grpSpPr>
          <a:xfrm>
            <a:off x="817360" y="1587140"/>
            <a:ext cx="8361738" cy="1536112"/>
            <a:chOff x="0" y="-47625"/>
            <a:chExt cx="2737685" cy="502932"/>
          </a:xfrm>
        </p:grpSpPr>
        <p:sp>
          <p:nvSpPr>
            <p:cNvPr id="4" name="Google Shape;262;p17">
              <a:extLst>
                <a:ext uri="{FF2B5EF4-FFF2-40B4-BE49-F238E27FC236}">
                  <a16:creationId xmlns:a16="http://schemas.microsoft.com/office/drawing/2014/main" id="{7B55BC52-2217-85DC-227B-B63F062D6C01}"/>
                </a:ext>
              </a:extLst>
            </p:cNvPr>
            <p:cNvSpPr/>
            <p:nvPr/>
          </p:nvSpPr>
          <p:spPr>
            <a:xfrm>
              <a:off x="0" y="0"/>
              <a:ext cx="2737685" cy="455307"/>
            </a:xfrm>
            <a:custGeom>
              <a:avLst/>
              <a:gdLst/>
              <a:ahLst/>
              <a:cxnLst/>
              <a:rect l="l" t="t" r="r" b="b"/>
              <a:pathLst>
                <a:path w="2737685" h="455307" extrusionOk="0">
                  <a:moveTo>
                    <a:pt x="27776" y="0"/>
                  </a:moveTo>
                  <a:lnTo>
                    <a:pt x="2709909" y="0"/>
                  </a:lnTo>
                  <a:cubicBezTo>
                    <a:pt x="2725249" y="0"/>
                    <a:pt x="2737685" y="12436"/>
                    <a:pt x="2737685" y="27776"/>
                  </a:cubicBezTo>
                  <a:lnTo>
                    <a:pt x="2737685" y="427531"/>
                  </a:lnTo>
                  <a:cubicBezTo>
                    <a:pt x="2737685" y="434898"/>
                    <a:pt x="2734758" y="441963"/>
                    <a:pt x="2729549" y="447172"/>
                  </a:cubicBezTo>
                  <a:cubicBezTo>
                    <a:pt x="2724340" y="452381"/>
                    <a:pt x="2717275" y="455307"/>
                    <a:pt x="2709909" y="455307"/>
                  </a:cubicBezTo>
                  <a:lnTo>
                    <a:pt x="27776" y="455307"/>
                  </a:lnTo>
                  <a:cubicBezTo>
                    <a:pt x="20410" y="455307"/>
                    <a:pt x="13345" y="452381"/>
                    <a:pt x="8135" y="447172"/>
                  </a:cubicBezTo>
                  <a:cubicBezTo>
                    <a:pt x="2926" y="441963"/>
                    <a:pt x="0" y="434898"/>
                    <a:pt x="0" y="427531"/>
                  </a:cubicBezTo>
                  <a:lnTo>
                    <a:pt x="0" y="27776"/>
                  </a:lnTo>
                  <a:cubicBezTo>
                    <a:pt x="0" y="12436"/>
                    <a:pt x="12436" y="0"/>
                    <a:pt x="27776"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 name="Google Shape;263;p17">
              <a:extLst>
                <a:ext uri="{FF2B5EF4-FFF2-40B4-BE49-F238E27FC236}">
                  <a16:creationId xmlns:a16="http://schemas.microsoft.com/office/drawing/2014/main" id="{F5C56888-0912-B6C7-7D8F-EA28793C960A}"/>
                </a:ext>
              </a:extLst>
            </p:cNvPr>
            <p:cNvSpPr txBox="1"/>
            <p:nvPr/>
          </p:nvSpPr>
          <p:spPr>
            <a:xfrm>
              <a:off x="0" y="-47625"/>
              <a:ext cx="2737685" cy="50293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281" name="Google Shape;281;p18"/>
          <p:cNvPicPr preferRelativeResize="0"/>
          <p:nvPr/>
        </p:nvPicPr>
        <p:blipFill>
          <a:blip r:embed="rId4">
            <a:alphaModFix/>
          </a:blip>
          <a:stretch>
            <a:fillRect/>
          </a:stretch>
        </p:blipFill>
        <p:spPr>
          <a:xfrm>
            <a:off x="-6875902" y="-9440660"/>
            <a:ext cx="14087552" cy="14750136"/>
          </a:xfrm>
          <a:prstGeom prst="rect">
            <a:avLst/>
          </a:prstGeom>
          <a:noFill/>
          <a:ln>
            <a:noFill/>
          </a:ln>
        </p:spPr>
      </p:pic>
      <p:grpSp>
        <p:nvGrpSpPr>
          <p:cNvPr id="282" name="Google Shape;282;p18"/>
          <p:cNvGrpSpPr/>
          <p:nvPr/>
        </p:nvGrpSpPr>
        <p:grpSpPr>
          <a:xfrm>
            <a:off x="1827660" y="3711729"/>
            <a:ext cx="871013" cy="1046094"/>
            <a:chOff x="0" y="-47625"/>
            <a:chExt cx="395729" cy="443354"/>
          </a:xfrm>
        </p:grpSpPr>
        <p:sp>
          <p:nvSpPr>
            <p:cNvPr id="283" name="Google Shape;283;p18"/>
            <p:cNvSpPr/>
            <p:nvPr/>
          </p:nvSpPr>
          <p:spPr>
            <a:xfrm>
              <a:off x="0" y="0"/>
              <a:ext cx="395729" cy="395729"/>
            </a:xfrm>
            <a:custGeom>
              <a:avLst/>
              <a:gdLst/>
              <a:ahLst/>
              <a:cxnLst/>
              <a:rect l="l" t="t" r="r" b="b"/>
              <a:pathLst>
                <a:path w="395729" h="395729" extrusionOk="0">
                  <a:moveTo>
                    <a:pt x="149425" y="0"/>
                  </a:moveTo>
                  <a:lnTo>
                    <a:pt x="246304" y="0"/>
                  </a:lnTo>
                  <a:cubicBezTo>
                    <a:pt x="328829" y="0"/>
                    <a:pt x="395729" y="66900"/>
                    <a:pt x="395729" y="149425"/>
                  </a:cubicBezTo>
                  <a:lnTo>
                    <a:pt x="395729" y="246304"/>
                  </a:lnTo>
                  <a:cubicBezTo>
                    <a:pt x="395729" y="285934"/>
                    <a:pt x="379986" y="323941"/>
                    <a:pt x="351963" y="351963"/>
                  </a:cubicBezTo>
                  <a:cubicBezTo>
                    <a:pt x="323941" y="379986"/>
                    <a:pt x="285934" y="395729"/>
                    <a:pt x="246304" y="395729"/>
                  </a:cubicBezTo>
                  <a:lnTo>
                    <a:pt x="149425" y="395729"/>
                  </a:lnTo>
                  <a:cubicBezTo>
                    <a:pt x="109795" y="395729"/>
                    <a:pt x="71788" y="379986"/>
                    <a:pt x="43766" y="351963"/>
                  </a:cubicBezTo>
                  <a:cubicBezTo>
                    <a:pt x="15743" y="323941"/>
                    <a:pt x="0" y="285934"/>
                    <a:pt x="0" y="246304"/>
                  </a:cubicBezTo>
                  <a:lnTo>
                    <a:pt x="0" y="149425"/>
                  </a:lnTo>
                  <a:cubicBezTo>
                    <a:pt x="0" y="109795"/>
                    <a:pt x="15743" y="71788"/>
                    <a:pt x="43766" y="43766"/>
                  </a:cubicBezTo>
                  <a:cubicBezTo>
                    <a:pt x="71788" y="15743"/>
                    <a:pt x="109795" y="0"/>
                    <a:pt x="149425"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18"/>
            <p:cNvSpPr txBox="1"/>
            <p:nvPr/>
          </p:nvSpPr>
          <p:spPr>
            <a:xfrm>
              <a:off x="0" y="-47625"/>
              <a:ext cx="395729" cy="44335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97" name="Google Shape;297;p18"/>
          <p:cNvSpPr txBox="1"/>
          <p:nvPr/>
        </p:nvSpPr>
        <p:spPr>
          <a:xfrm>
            <a:off x="782262" y="1684974"/>
            <a:ext cx="8361738" cy="1477328"/>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8000"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rPr>
              <a:t>Policy Sources</a:t>
            </a:r>
            <a:endParaRPr kumimoji="0" sz="8000" b="1" i="0" u="none" strike="noStrike" kern="0" cap="none" spc="0" normalizeH="0" baseline="0" noProof="0">
              <a:ln>
                <a:noFill/>
              </a:ln>
              <a:solidFill>
                <a:srgbClr val="FFFFFF"/>
              </a:solidFill>
              <a:effectLst/>
              <a:uLnTx/>
              <a:uFillTx/>
              <a:latin typeface="Zilla Slab" panose="020B0604020202020204" charset="0"/>
              <a:ea typeface="Zilla Slab" panose="020B0604020202020204" charset="0"/>
              <a:cs typeface="Lilita One"/>
              <a:sym typeface="Lilita One"/>
            </a:endParaRPr>
          </a:p>
        </p:txBody>
      </p:sp>
      <p:sp>
        <p:nvSpPr>
          <p:cNvPr id="299" name="Google Shape;299;p18"/>
          <p:cNvSpPr txBox="1"/>
          <p:nvPr/>
        </p:nvSpPr>
        <p:spPr>
          <a:xfrm>
            <a:off x="10527394" y="3724961"/>
            <a:ext cx="7760605" cy="66479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3600" b="0" i="0" u="none" strike="noStrike" kern="0" cap="none" spc="0" normalizeH="0" baseline="0" noProof="0">
                <a:ln>
                  <a:noFill/>
                </a:ln>
                <a:solidFill>
                  <a:srgbClr val="1D1638"/>
                </a:solidFill>
                <a:effectLst/>
                <a:uLnTx/>
                <a:uFillTx/>
                <a:latin typeface="Lilita One"/>
                <a:ea typeface="Lilita One"/>
                <a:cs typeface="Lilita One"/>
                <a:sym typeface="Lilita One"/>
              </a:rPr>
              <a:t>Rutgers University Foundation (RUF)  </a:t>
            </a:r>
          </a:p>
        </p:txBody>
      </p:sp>
      <p:sp>
        <p:nvSpPr>
          <p:cNvPr id="300" name="Google Shape;300;p18"/>
          <p:cNvSpPr txBox="1"/>
          <p:nvPr/>
        </p:nvSpPr>
        <p:spPr>
          <a:xfrm>
            <a:off x="2822096" y="6664607"/>
            <a:ext cx="6434700" cy="66479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3600" b="0" i="0" u="none" strike="noStrike" kern="0" cap="none" spc="0" normalizeH="0" baseline="0" noProof="0">
                <a:ln>
                  <a:noFill/>
                </a:ln>
                <a:solidFill>
                  <a:srgbClr val="1D1638"/>
                </a:solidFill>
                <a:effectLst/>
                <a:uLnTx/>
                <a:uFillTx/>
                <a:latin typeface="Lilita One"/>
                <a:ea typeface="Lilita One"/>
                <a:cs typeface="Lilita One"/>
                <a:sym typeface="Lilita One"/>
              </a:rPr>
              <a:t>ORSP Guidance</a:t>
            </a:r>
          </a:p>
        </p:txBody>
      </p:sp>
      <p:sp>
        <p:nvSpPr>
          <p:cNvPr id="301" name="Google Shape;301;p18"/>
          <p:cNvSpPr txBox="1"/>
          <p:nvPr/>
        </p:nvSpPr>
        <p:spPr>
          <a:xfrm>
            <a:off x="10495136" y="6566095"/>
            <a:ext cx="4424134" cy="132959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3600" b="0" i="0" u="none" strike="noStrike" kern="0" cap="none" spc="0" normalizeH="0" baseline="0" noProof="0">
                <a:ln>
                  <a:noFill/>
                </a:ln>
                <a:solidFill>
                  <a:srgbClr val="1D1638"/>
                </a:solidFill>
                <a:effectLst/>
                <a:uLnTx/>
                <a:uFillTx/>
                <a:latin typeface="Lilita One"/>
                <a:ea typeface="Lilita One"/>
                <a:cs typeface="Lilita One"/>
                <a:sym typeface="Lilita One"/>
              </a:rPr>
              <a:t>State Ethics Law &amp; Uniform Ethics Code</a:t>
            </a:r>
            <a:endParaRPr kumimoji="0" sz="3600" b="0" i="0" u="none" strike="noStrike" kern="0" cap="none" spc="0" normalizeH="0" baseline="0" noProof="0">
              <a:ln>
                <a:noFill/>
              </a:ln>
              <a:solidFill>
                <a:srgbClr val="000000"/>
              </a:solidFill>
              <a:effectLst/>
              <a:uLnTx/>
              <a:uFillTx/>
              <a:latin typeface="Lilita One"/>
              <a:ea typeface="Lilita One"/>
              <a:cs typeface="Lilita One"/>
              <a:sym typeface="Lilita One"/>
            </a:endParaRPr>
          </a:p>
        </p:txBody>
      </p:sp>
      <p:pic>
        <p:nvPicPr>
          <p:cNvPr id="2" name="Picture 1">
            <a:extLst>
              <a:ext uri="{FF2B5EF4-FFF2-40B4-BE49-F238E27FC236}">
                <a16:creationId xmlns:a16="http://schemas.microsoft.com/office/drawing/2014/main" id="{E8B7B8AF-CAB4-2BC3-0E29-4AABB54F12FF}"/>
              </a:ext>
            </a:extLst>
          </p:cNvPr>
          <p:cNvPicPr>
            <a:picLocks noChangeAspect="1"/>
          </p:cNvPicPr>
          <p:nvPr/>
        </p:nvPicPr>
        <p:blipFill>
          <a:blip r:embed="rId5"/>
          <a:srcRect l="5858"/>
          <a:stretch/>
        </p:blipFill>
        <p:spPr>
          <a:xfrm>
            <a:off x="14120448" y="311876"/>
            <a:ext cx="3633833" cy="1453860"/>
          </a:xfrm>
          <a:prstGeom prst="roundRect">
            <a:avLst/>
          </a:prstGeom>
        </p:spPr>
      </p:pic>
      <p:sp>
        <p:nvSpPr>
          <p:cNvPr id="6" name="Google Shape;298;p18"/>
          <p:cNvSpPr txBox="1"/>
          <p:nvPr/>
        </p:nvSpPr>
        <p:spPr>
          <a:xfrm>
            <a:off x="2905844" y="3711729"/>
            <a:ext cx="5308800" cy="66479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3600" b="0" i="0" u="none" strike="noStrike" kern="0" cap="none" spc="0" normalizeH="0" baseline="0" noProof="0">
                <a:ln>
                  <a:noFill/>
                </a:ln>
                <a:solidFill>
                  <a:srgbClr val="1D1638"/>
                </a:solidFill>
                <a:effectLst/>
                <a:uLnTx/>
                <a:uFillTx/>
                <a:latin typeface="Lilita One"/>
                <a:ea typeface="Lilita One"/>
                <a:cs typeface="Lilita One"/>
                <a:sym typeface="Lilita One"/>
              </a:rPr>
              <a:t>Rutgers Policy 40.2.13</a:t>
            </a:r>
            <a:endParaRPr kumimoji="0" sz="3600" b="0" i="0" u="none" strike="noStrike" kern="0" cap="none" spc="0" normalizeH="0" baseline="0" noProof="0">
              <a:ln>
                <a:noFill/>
              </a:ln>
              <a:solidFill>
                <a:srgbClr val="000000"/>
              </a:solidFill>
              <a:effectLst/>
              <a:uLnTx/>
              <a:uFillTx/>
              <a:latin typeface="Lilita One"/>
              <a:ea typeface="Lilita One"/>
              <a:cs typeface="Lilita One"/>
              <a:sym typeface="Lilita One"/>
            </a:endParaRPr>
          </a:p>
        </p:txBody>
      </p:sp>
      <p:sp>
        <p:nvSpPr>
          <p:cNvPr id="7" name="Text 6">
            <a:extLst>
              <a:ext uri="{FF2B5EF4-FFF2-40B4-BE49-F238E27FC236}">
                <a16:creationId xmlns:a16="http://schemas.microsoft.com/office/drawing/2014/main" id="{3A081197-52B2-A41C-C939-274CBF14F209}"/>
              </a:ext>
            </a:extLst>
          </p:cNvPr>
          <p:cNvSpPr/>
          <p:nvPr/>
        </p:nvSpPr>
        <p:spPr>
          <a:xfrm>
            <a:off x="10527394" y="4443785"/>
            <a:ext cx="7226887" cy="1005795"/>
          </a:xfrm>
          <a:prstGeom prst="rect">
            <a:avLst/>
          </a:prstGeom>
          <a:noFill/>
          <a:ln/>
        </p:spPr>
        <p:txBody>
          <a:bodyPr wrap="none" lIns="0" tIns="0" rIns="0" bIns="0" rtlCol="0" anchor="t"/>
          <a:lstStyle/>
          <a:p>
            <a:pPr marL="0" marR="0" lvl="0" indent="0" algn="l" defTabSz="914400" rtl="0" eaLnBrk="1" fontAlgn="auto" latinLnBrk="0" hangingPunct="1">
              <a:lnSpc>
                <a:spcPts val="3438"/>
              </a:lnSpc>
              <a:spcBef>
                <a:spcPts val="0"/>
              </a:spcBef>
              <a:spcAft>
                <a:spcPts val="0"/>
              </a:spcAft>
              <a:buClr>
                <a:srgbClr val="000000"/>
              </a:buClr>
              <a:buSzTx/>
              <a:buFont typeface="Arial"/>
              <a:buNone/>
              <a:tabLst/>
              <a:defRPr/>
            </a:pPr>
            <a:r>
              <a:rPr kumimoji="0" lang="en-US" sz="2750" b="0" i="0" u="none" strike="noStrike" kern="0" cap="none" spc="0" normalizeH="0" baseline="0" noProof="0">
                <a:ln>
                  <a:noFill/>
                </a:ln>
                <a:solidFill>
                  <a:srgbClr val="000000"/>
                </a:solidFill>
                <a:effectLst/>
                <a:uLnTx/>
                <a:uFillTx/>
                <a:latin typeface="Arial"/>
                <a:cs typeface="Arial"/>
                <a:sym typeface="Arial"/>
              </a:rPr>
              <a:t>All gifts must be reviewed, recorded &amp;</a:t>
            </a:r>
          </a:p>
          <a:p>
            <a:pPr marL="0" marR="0" lvl="0" indent="0" algn="l" defTabSz="914400" rtl="0" eaLnBrk="1" fontAlgn="auto" latinLnBrk="0" hangingPunct="1">
              <a:lnSpc>
                <a:spcPts val="3438"/>
              </a:lnSpc>
              <a:spcBef>
                <a:spcPts val="0"/>
              </a:spcBef>
              <a:spcAft>
                <a:spcPts val="0"/>
              </a:spcAft>
              <a:buClr>
                <a:srgbClr val="000000"/>
              </a:buClr>
              <a:buSzTx/>
              <a:buFont typeface="Arial"/>
              <a:buNone/>
              <a:tabLst/>
              <a:defRPr/>
            </a:pPr>
            <a:r>
              <a:rPr kumimoji="0" lang="en-US" sz="2750" b="0" i="0" u="none" strike="noStrike" kern="0" cap="none" spc="0" normalizeH="0" baseline="0" noProof="0">
                <a:ln>
                  <a:noFill/>
                </a:ln>
                <a:solidFill>
                  <a:srgbClr val="000000"/>
                </a:solidFill>
                <a:effectLst/>
                <a:uLnTx/>
                <a:uFillTx/>
                <a:latin typeface="Arial"/>
                <a:cs typeface="Arial"/>
                <a:sym typeface="Arial"/>
              </a:rPr>
              <a:t>processed by RUF</a:t>
            </a:r>
          </a:p>
        </p:txBody>
      </p:sp>
      <p:sp>
        <p:nvSpPr>
          <p:cNvPr id="8" name="Text 10">
            <a:extLst>
              <a:ext uri="{FF2B5EF4-FFF2-40B4-BE49-F238E27FC236}">
                <a16:creationId xmlns:a16="http://schemas.microsoft.com/office/drawing/2014/main" id="{1D4554CA-161A-61F6-946B-9644D1598BA1}"/>
              </a:ext>
            </a:extLst>
          </p:cNvPr>
          <p:cNvSpPr/>
          <p:nvPr/>
        </p:nvSpPr>
        <p:spPr>
          <a:xfrm>
            <a:off x="10495136" y="7898826"/>
            <a:ext cx="5442228" cy="362903"/>
          </a:xfrm>
          <a:prstGeom prst="rect">
            <a:avLst/>
          </a:prstGeom>
          <a:noFill/>
          <a:ln/>
        </p:spPr>
        <p:txBody>
          <a:bodyPr wrap="none" lIns="0" tIns="0" rIns="0" bIns="0" rtlCol="0" anchor="t"/>
          <a:lstStyle/>
          <a:p>
            <a:pPr marL="0" marR="0" lvl="0" indent="0" algn="l" defTabSz="914400" rtl="0" eaLnBrk="1" fontAlgn="auto" latinLnBrk="0" hangingPunct="1">
              <a:lnSpc>
                <a:spcPts val="2850"/>
              </a:lnSpc>
              <a:spcBef>
                <a:spcPts val="0"/>
              </a:spcBef>
              <a:spcAft>
                <a:spcPts val="0"/>
              </a:spcAft>
              <a:buClr>
                <a:srgbClr val="000000"/>
              </a:buClr>
              <a:buSzTx/>
              <a:buFont typeface="Arial"/>
              <a:buNone/>
              <a:tabLst/>
              <a:defRPr/>
            </a:pPr>
            <a:r>
              <a:rPr kumimoji="0" lang="en-US" sz="2750" b="0" i="0" u="none"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rPr>
              <a:t>No personal gifts that could </a:t>
            </a:r>
          </a:p>
          <a:p>
            <a:pPr marL="0" marR="0" lvl="0" indent="0" algn="l" defTabSz="914400" rtl="0" eaLnBrk="1" fontAlgn="auto" latinLnBrk="0" hangingPunct="1">
              <a:lnSpc>
                <a:spcPts val="2850"/>
              </a:lnSpc>
              <a:spcBef>
                <a:spcPts val="0"/>
              </a:spcBef>
              <a:spcAft>
                <a:spcPts val="0"/>
              </a:spcAft>
              <a:buClr>
                <a:srgbClr val="000000"/>
              </a:buClr>
              <a:buSzTx/>
              <a:buFont typeface="Arial"/>
              <a:buNone/>
              <a:tabLst/>
              <a:defRPr/>
            </a:pPr>
            <a:r>
              <a:rPr kumimoji="0" lang="en-US" sz="2750" b="0" i="0" u="none" strike="noStrike" kern="0" cap="none" spc="0" normalizeH="0" baseline="0" noProof="0">
                <a:ln>
                  <a:noFill/>
                </a:ln>
                <a:solidFill>
                  <a:srgbClr val="000000"/>
                </a:solidFill>
                <a:effectLst/>
                <a:uLnTx/>
                <a:uFillTx/>
                <a:latin typeface="Inter" pitchFamily="34" charset="0"/>
                <a:ea typeface="Inter" pitchFamily="34" charset="-122"/>
                <a:cs typeface="Inter" pitchFamily="34" charset="-120"/>
                <a:sym typeface="Arial"/>
              </a:rPr>
              <a:t>influence decisions</a:t>
            </a:r>
            <a:endParaRPr kumimoji="0" lang="en-US" sz="2750" b="0" i="0" u="none" strike="noStrike" kern="0" cap="none" spc="0" normalizeH="0" baseline="0" noProof="0">
              <a:ln>
                <a:noFill/>
              </a:ln>
              <a:solidFill>
                <a:srgbClr val="000000"/>
              </a:solidFill>
              <a:effectLst/>
              <a:uLnTx/>
              <a:uFillTx/>
              <a:latin typeface="Arial"/>
              <a:cs typeface="Arial"/>
              <a:sym typeface="Arial"/>
            </a:endParaRPr>
          </a:p>
        </p:txBody>
      </p:sp>
      <p:sp>
        <p:nvSpPr>
          <p:cNvPr id="9" name="Text 7">
            <a:extLst>
              <a:ext uri="{FF2B5EF4-FFF2-40B4-BE49-F238E27FC236}">
                <a16:creationId xmlns:a16="http://schemas.microsoft.com/office/drawing/2014/main" id="{3C48853B-1252-2950-8A4A-1DA3C35AC095}"/>
              </a:ext>
            </a:extLst>
          </p:cNvPr>
          <p:cNvSpPr/>
          <p:nvPr/>
        </p:nvSpPr>
        <p:spPr>
          <a:xfrm>
            <a:off x="2822096" y="7380295"/>
            <a:ext cx="2970371" cy="362903"/>
          </a:xfrm>
          <a:prstGeom prst="rect">
            <a:avLst/>
          </a:prstGeom>
          <a:noFill/>
          <a:ln/>
        </p:spPr>
        <p:txBody>
          <a:bodyPr wrap="none" lIns="0" tIns="0" rIns="0" bIns="0" rtlCol="0" anchor="t"/>
          <a:lstStyle/>
          <a:p>
            <a:pPr marL="0" marR="0" lvl="0" indent="0" algn="l" defTabSz="914400" rtl="0" eaLnBrk="1" fontAlgn="auto" latinLnBrk="0" hangingPunct="1">
              <a:lnSpc>
                <a:spcPts val="2850"/>
              </a:lnSpc>
              <a:spcBef>
                <a:spcPts val="0"/>
              </a:spcBef>
              <a:spcAft>
                <a:spcPts val="0"/>
              </a:spcAft>
              <a:buClr>
                <a:srgbClr val="000000"/>
              </a:buClr>
              <a:buSzTx/>
              <a:buFont typeface="Arial"/>
              <a:buNone/>
              <a:tabLst/>
              <a:defRPr/>
            </a:pPr>
            <a:r>
              <a:rPr kumimoji="0" lang="en-US" sz="2750" b="0" i="0" u="none" strike="noStrike" kern="0" cap="none" spc="0" normalizeH="0" baseline="0" noProof="0">
                <a:ln>
                  <a:noFill/>
                </a:ln>
                <a:solidFill>
                  <a:srgbClr val="0F1A38"/>
                </a:solidFill>
                <a:effectLst/>
                <a:uLnTx/>
                <a:uFillTx/>
                <a:latin typeface="Inter" pitchFamily="34" charset="0"/>
                <a:ea typeface="Inter" pitchFamily="34" charset="-122"/>
                <a:cs typeface="Inter" pitchFamily="34" charset="-120"/>
                <a:sym typeface="Arial"/>
              </a:rPr>
              <a:t>Gifts Vs. Sponsored Awards</a:t>
            </a:r>
            <a:endParaRPr kumimoji="0" lang="en-US" sz="2750" b="0" i="0" u="none" strike="noStrike" kern="0" cap="none" spc="0" normalizeH="0" baseline="0" noProof="0">
              <a:ln>
                <a:noFill/>
              </a:ln>
              <a:solidFill>
                <a:srgbClr val="0F1A38"/>
              </a:solidFill>
              <a:effectLst/>
              <a:uLnTx/>
              <a:uFillTx/>
              <a:latin typeface="Arial"/>
              <a:cs typeface="Arial"/>
              <a:sym typeface="Arial"/>
            </a:endParaRPr>
          </a:p>
        </p:txBody>
      </p:sp>
      <p:sp>
        <p:nvSpPr>
          <p:cNvPr id="10" name="Text 7">
            <a:extLst>
              <a:ext uri="{FF2B5EF4-FFF2-40B4-BE49-F238E27FC236}">
                <a16:creationId xmlns:a16="http://schemas.microsoft.com/office/drawing/2014/main" id="{317EC24E-2FF9-73A8-385D-9D5C94C09847}"/>
              </a:ext>
            </a:extLst>
          </p:cNvPr>
          <p:cNvSpPr/>
          <p:nvPr/>
        </p:nvSpPr>
        <p:spPr>
          <a:xfrm>
            <a:off x="2902707" y="4443785"/>
            <a:ext cx="2970371" cy="362903"/>
          </a:xfrm>
          <a:prstGeom prst="rect">
            <a:avLst/>
          </a:prstGeom>
          <a:noFill/>
          <a:ln/>
        </p:spPr>
        <p:txBody>
          <a:bodyPr wrap="none" lIns="0" tIns="0" rIns="0" bIns="0" rtlCol="0" anchor="t"/>
          <a:lstStyle/>
          <a:p>
            <a:pPr marL="0" marR="0" lvl="0" indent="0" algn="l" defTabSz="914400" rtl="0" eaLnBrk="1" fontAlgn="auto" latinLnBrk="0" hangingPunct="1">
              <a:lnSpc>
                <a:spcPts val="2850"/>
              </a:lnSpc>
              <a:spcBef>
                <a:spcPts val="0"/>
              </a:spcBef>
              <a:spcAft>
                <a:spcPts val="0"/>
              </a:spcAft>
              <a:buClr>
                <a:srgbClr val="000000"/>
              </a:buClr>
              <a:buSzTx/>
              <a:buFont typeface="Arial"/>
              <a:buNone/>
              <a:tabLst/>
              <a:defRPr/>
            </a:pPr>
            <a:r>
              <a:rPr kumimoji="0" lang="en-US" sz="2750" b="0" i="0" u="none" strike="noStrike" kern="0" cap="none" spc="0" normalizeH="0" baseline="0" noProof="0">
                <a:ln>
                  <a:noFill/>
                </a:ln>
                <a:solidFill>
                  <a:srgbClr val="0F1A38"/>
                </a:solidFill>
                <a:effectLst/>
                <a:uLnTx/>
                <a:uFillTx/>
                <a:latin typeface="Inter" pitchFamily="34" charset="0"/>
                <a:ea typeface="Inter" pitchFamily="34" charset="-122"/>
                <a:cs typeface="Inter" pitchFamily="34" charset="-120"/>
                <a:sym typeface="Arial"/>
              </a:rPr>
              <a:t>Gifts</a:t>
            </a:r>
          </a:p>
          <a:p>
            <a:pPr marL="0" marR="0" lvl="0" indent="0" algn="l" defTabSz="914400" rtl="0" eaLnBrk="1" fontAlgn="auto" latinLnBrk="0" hangingPunct="1">
              <a:lnSpc>
                <a:spcPts val="2850"/>
              </a:lnSpc>
              <a:spcBef>
                <a:spcPts val="0"/>
              </a:spcBef>
              <a:spcAft>
                <a:spcPts val="0"/>
              </a:spcAft>
              <a:buClr>
                <a:srgbClr val="000000"/>
              </a:buClr>
              <a:buSzTx/>
              <a:buFont typeface="Arial"/>
              <a:buNone/>
              <a:tabLst/>
              <a:defRPr/>
            </a:pPr>
            <a:endParaRPr kumimoji="0" lang="en-US" sz="2750" b="0" i="0" u="none" strike="noStrike" kern="0" cap="none" spc="0" normalizeH="0" baseline="0" noProof="0">
              <a:ln>
                <a:noFill/>
              </a:ln>
              <a:solidFill>
                <a:srgbClr val="0F1A38"/>
              </a:solidFill>
              <a:effectLst/>
              <a:uLnTx/>
              <a:uFillTx/>
              <a:latin typeface="Arial"/>
              <a:cs typeface="Arial"/>
              <a:sym typeface="Arial"/>
            </a:endParaRPr>
          </a:p>
        </p:txBody>
      </p:sp>
      <p:grpSp>
        <p:nvGrpSpPr>
          <p:cNvPr id="11" name="Google Shape;282;p18">
            <a:extLst>
              <a:ext uri="{FF2B5EF4-FFF2-40B4-BE49-F238E27FC236}">
                <a16:creationId xmlns:a16="http://schemas.microsoft.com/office/drawing/2014/main" id="{C308C6D3-9406-1FC5-ADE0-20AD90945C59}"/>
              </a:ext>
            </a:extLst>
          </p:cNvPr>
          <p:cNvGrpSpPr/>
          <p:nvPr/>
        </p:nvGrpSpPr>
        <p:grpSpPr>
          <a:xfrm>
            <a:off x="1803272" y="6461413"/>
            <a:ext cx="871013" cy="1046094"/>
            <a:chOff x="0" y="-47625"/>
            <a:chExt cx="395729" cy="443354"/>
          </a:xfrm>
        </p:grpSpPr>
        <p:sp>
          <p:nvSpPr>
            <p:cNvPr id="12" name="Google Shape;283;p18">
              <a:extLst>
                <a:ext uri="{FF2B5EF4-FFF2-40B4-BE49-F238E27FC236}">
                  <a16:creationId xmlns:a16="http://schemas.microsoft.com/office/drawing/2014/main" id="{65485D3C-542A-B868-6F04-02F74B60A064}"/>
                </a:ext>
              </a:extLst>
            </p:cNvPr>
            <p:cNvSpPr/>
            <p:nvPr/>
          </p:nvSpPr>
          <p:spPr>
            <a:xfrm>
              <a:off x="0" y="0"/>
              <a:ext cx="395729" cy="395729"/>
            </a:xfrm>
            <a:custGeom>
              <a:avLst/>
              <a:gdLst/>
              <a:ahLst/>
              <a:cxnLst/>
              <a:rect l="l" t="t" r="r" b="b"/>
              <a:pathLst>
                <a:path w="395729" h="395729" extrusionOk="0">
                  <a:moveTo>
                    <a:pt x="149425" y="0"/>
                  </a:moveTo>
                  <a:lnTo>
                    <a:pt x="246304" y="0"/>
                  </a:lnTo>
                  <a:cubicBezTo>
                    <a:pt x="328829" y="0"/>
                    <a:pt x="395729" y="66900"/>
                    <a:pt x="395729" y="149425"/>
                  </a:cubicBezTo>
                  <a:lnTo>
                    <a:pt x="395729" y="246304"/>
                  </a:lnTo>
                  <a:cubicBezTo>
                    <a:pt x="395729" y="285934"/>
                    <a:pt x="379986" y="323941"/>
                    <a:pt x="351963" y="351963"/>
                  </a:cubicBezTo>
                  <a:cubicBezTo>
                    <a:pt x="323941" y="379986"/>
                    <a:pt x="285934" y="395729"/>
                    <a:pt x="246304" y="395729"/>
                  </a:cubicBezTo>
                  <a:lnTo>
                    <a:pt x="149425" y="395729"/>
                  </a:lnTo>
                  <a:cubicBezTo>
                    <a:pt x="109795" y="395729"/>
                    <a:pt x="71788" y="379986"/>
                    <a:pt x="43766" y="351963"/>
                  </a:cubicBezTo>
                  <a:cubicBezTo>
                    <a:pt x="15743" y="323941"/>
                    <a:pt x="0" y="285934"/>
                    <a:pt x="0" y="246304"/>
                  </a:cubicBezTo>
                  <a:lnTo>
                    <a:pt x="0" y="149425"/>
                  </a:lnTo>
                  <a:cubicBezTo>
                    <a:pt x="0" y="109795"/>
                    <a:pt x="15743" y="71788"/>
                    <a:pt x="43766" y="43766"/>
                  </a:cubicBezTo>
                  <a:cubicBezTo>
                    <a:pt x="71788" y="15743"/>
                    <a:pt x="109795" y="0"/>
                    <a:pt x="149425"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84;p18">
              <a:extLst>
                <a:ext uri="{FF2B5EF4-FFF2-40B4-BE49-F238E27FC236}">
                  <a16:creationId xmlns:a16="http://schemas.microsoft.com/office/drawing/2014/main" id="{AB66E408-6830-DD8C-1539-CED968F6B5FC}"/>
                </a:ext>
              </a:extLst>
            </p:cNvPr>
            <p:cNvSpPr txBox="1"/>
            <p:nvPr/>
          </p:nvSpPr>
          <p:spPr>
            <a:xfrm>
              <a:off x="0" y="-47625"/>
              <a:ext cx="395729" cy="44335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4" name="Google Shape;282;p18">
            <a:extLst>
              <a:ext uri="{FF2B5EF4-FFF2-40B4-BE49-F238E27FC236}">
                <a16:creationId xmlns:a16="http://schemas.microsoft.com/office/drawing/2014/main" id="{306DD262-9572-50F3-BE19-92A1ADFF6BE2}"/>
              </a:ext>
            </a:extLst>
          </p:cNvPr>
          <p:cNvGrpSpPr/>
          <p:nvPr/>
        </p:nvGrpSpPr>
        <p:grpSpPr>
          <a:xfrm>
            <a:off x="9248314" y="3724961"/>
            <a:ext cx="871013" cy="1046094"/>
            <a:chOff x="0" y="-47625"/>
            <a:chExt cx="395729" cy="443354"/>
          </a:xfrm>
        </p:grpSpPr>
        <p:sp>
          <p:nvSpPr>
            <p:cNvPr id="15" name="Google Shape;283;p18">
              <a:extLst>
                <a:ext uri="{FF2B5EF4-FFF2-40B4-BE49-F238E27FC236}">
                  <a16:creationId xmlns:a16="http://schemas.microsoft.com/office/drawing/2014/main" id="{8E08168D-7340-B0AE-BDED-89A4D0971BC6}"/>
                </a:ext>
              </a:extLst>
            </p:cNvPr>
            <p:cNvSpPr/>
            <p:nvPr/>
          </p:nvSpPr>
          <p:spPr>
            <a:xfrm>
              <a:off x="0" y="0"/>
              <a:ext cx="395729" cy="395729"/>
            </a:xfrm>
            <a:custGeom>
              <a:avLst/>
              <a:gdLst/>
              <a:ahLst/>
              <a:cxnLst/>
              <a:rect l="l" t="t" r="r" b="b"/>
              <a:pathLst>
                <a:path w="395729" h="395729" extrusionOk="0">
                  <a:moveTo>
                    <a:pt x="149425" y="0"/>
                  </a:moveTo>
                  <a:lnTo>
                    <a:pt x="246304" y="0"/>
                  </a:lnTo>
                  <a:cubicBezTo>
                    <a:pt x="328829" y="0"/>
                    <a:pt x="395729" y="66900"/>
                    <a:pt x="395729" y="149425"/>
                  </a:cubicBezTo>
                  <a:lnTo>
                    <a:pt x="395729" y="246304"/>
                  </a:lnTo>
                  <a:cubicBezTo>
                    <a:pt x="395729" y="285934"/>
                    <a:pt x="379986" y="323941"/>
                    <a:pt x="351963" y="351963"/>
                  </a:cubicBezTo>
                  <a:cubicBezTo>
                    <a:pt x="323941" y="379986"/>
                    <a:pt x="285934" y="395729"/>
                    <a:pt x="246304" y="395729"/>
                  </a:cubicBezTo>
                  <a:lnTo>
                    <a:pt x="149425" y="395729"/>
                  </a:lnTo>
                  <a:cubicBezTo>
                    <a:pt x="109795" y="395729"/>
                    <a:pt x="71788" y="379986"/>
                    <a:pt x="43766" y="351963"/>
                  </a:cubicBezTo>
                  <a:cubicBezTo>
                    <a:pt x="15743" y="323941"/>
                    <a:pt x="0" y="285934"/>
                    <a:pt x="0" y="246304"/>
                  </a:cubicBezTo>
                  <a:lnTo>
                    <a:pt x="0" y="149425"/>
                  </a:lnTo>
                  <a:cubicBezTo>
                    <a:pt x="0" y="109795"/>
                    <a:pt x="15743" y="71788"/>
                    <a:pt x="43766" y="43766"/>
                  </a:cubicBezTo>
                  <a:cubicBezTo>
                    <a:pt x="71788" y="15743"/>
                    <a:pt x="109795" y="0"/>
                    <a:pt x="149425"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84;p18">
              <a:extLst>
                <a:ext uri="{FF2B5EF4-FFF2-40B4-BE49-F238E27FC236}">
                  <a16:creationId xmlns:a16="http://schemas.microsoft.com/office/drawing/2014/main" id="{0C4DF90E-8289-4298-0A6D-F9F2251ADD14}"/>
                </a:ext>
              </a:extLst>
            </p:cNvPr>
            <p:cNvSpPr txBox="1"/>
            <p:nvPr/>
          </p:nvSpPr>
          <p:spPr>
            <a:xfrm>
              <a:off x="0" y="-47625"/>
              <a:ext cx="395729" cy="44335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7" name="Google Shape;284;p18">
            <a:extLst>
              <a:ext uri="{FF2B5EF4-FFF2-40B4-BE49-F238E27FC236}">
                <a16:creationId xmlns:a16="http://schemas.microsoft.com/office/drawing/2014/main" id="{C0D7C816-B640-8C35-A19B-D9C988E88A19}"/>
              </a:ext>
            </a:extLst>
          </p:cNvPr>
          <p:cNvSpPr txBox="1"/>
          <p:nvPr/>
        </p:nvSpPr>
        <p:spPr>
          <a:xfrm>
            <a:off x="9179098" y="6606278"/>
            <a:ext cx="871013" cy="104609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8" name="Google Shape;282;p18">
            <a:extLst>
              <a:ext uri="{FF2B5EF4-FFF2-40B4-BE49-F238E27FC236}">
                <a16:creationId xmlns:a16="http://schemas.microsoft.com/office/drawing/2014/main" id="{EE408C66-8F38-9D90-9940-7D663328C389}"/>
              </a:ext>
            </a:extLst>
          </p:cNvPr>
          <p:cNvGrpSpPr/>
          <p:nvPr/>
        </p:nvGrpSpPr>
        <p:grpSpPr>
          <a:xfrm>
            <a:off x="9280360" y="6461413"/>
            <a:ext cx="871013" cy="1046094"/>
            <a:chOff x="0" y="-47625"/>
            <a:chExt cx="395729" cy="443354"/>
          </a:xfrm>
        </p:grpSpPr>
        <p:sp>
          <p:nvSpPr>
            <p:cNvPr id="19" name="Google Shape;283;p18">
              <a:extLst>
                <a:ext uri="{FF2B5EF4-FFF2-40B4-BE49-F238E27FC236}">
                  <a16:creationId xmlns:a16="http://schemas.microsoft.com/office/drawing/2014/main" id="{E0F2DBF8-76C5-5475-4E9B-63BF3AC04973}"/>
                </a:ext>
              </a:extLst>
            </p:cNvPr>
            <p:cNvSpPr/>
            <p:nvPr/>
          </p:nvSpPr>
          <p:spPr>
            <a:xfrm>
              <a:off x="0" y="0"/>
              <a:ext cx="395729" cy="395729"/>
            </a:xfrm>
            <a:custGeom>
              <a:avLst/>
              <a:gdLst/>
              <a:ahLst/>
              <a:cxnLst/>
              <a:rect l="l" t="t" r="r" b="b"/>
              <a:pathLst>
                <a:path w="395729" h="395729" extrusionOk="0">
                  <a:moveTo>
                    <a:pt x="149425" y="0"/>
                  </a:moveTo>
                  <a:lnTo>
                    <a:pt x="246304" y="0"/>
                  </a:lnTo>
                  <a:cubicBezTo>
                    <a:pt x="328829" y="0"/>
                    <a:pt x="395729" y="66900"/>
                    <a:pt x="395729" y="149425"/>
                  </a:cubicBezTo>
                  <a:lnTo>
                    <a:pt x="395729" y="246304"/>
                  </a:lnTo>
                  <a:cubicBezTo>
                    <a:pt x="395729" y="285934"/>
                    <a:pt x="379986" y="323941"/>
                    <a:pt x="351963" y="351963"/>
                  </a:cubicBezTo>
                  <a:cubicBezTo>
                    <a:pt x="323941" y="379986"/>
                    <a:pt x="285934" y="395729"/>
                    <a:pt x="246304" y="395729"/>
                  </a:cubicBezTo>
                  <a:lnTo>
                    <a:pt x="149425" y="395729"/>
                  </a:lnTo>
                  <a:cubicBezTo>
                    <a:pt x="109795" y="395729"/>
                    <a:pt x="71788" y="379986"/>
                    <a:pt x="43766" y="351963"/>
                  </a:cubicBezTo>
                  <a:cubicBezTo>
                    <a:pt x="15743" y="323941"/>
                    <a:pt x="0" y="285934"/>
                    <a:pt x="0" y="246304"/>
                  </a:cubicBezTo>
                  <a:lnTo>
                    <a:pt x="0" y="149425"/>
                  </a:lnTo>
                  <a:cubicBezTo>
                    <a:pt x="0" y="109795"/>
                    <a:pt x="15743" y="71788"/>
                    <a:pt x="43766" y="43766"/>
                  </a:cubicBezTo>
                  <a:cubicBezTo>
                    <a:pt x="71788" y="15743"/>
                    <a:pt x="109795" y="0"/>
                    <a:pt x="149425" y="0"/>
                  </a:cubicBezTo>
                  <a:close/>
                </a:path>
              </a:pathLst>
            </a:custGeom>
            <a:solidFill>
              <a:srgbClr val="E43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84;p18">
              <a:extLst>
                <a:ext uri="{FF2B5EF4-FFF2-40B4-BE49-F238E27FC236}">
                  <a16:creationId xmlns:a16="http://schemas.microsoft.com/office/drawing/2014/main" id="{B393AB81-6856-6949-1F54-8C3A5D2CB3A5}"/>
                </a:ext>
              </a:extLst>
            </p:cNvPr>
            <p:cNvSpPr txBox="1"/>
            <p:nvPr/>
          </p:nvSpPr>
          <p:spPr>
            <a:xfrm>
              <a:off x="0" y="-47625"/>
              <a:ext cx="395729" cy="44335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359">
          <a:extLst>
            <a:ext uri="{FF2B5EF4-FFF2-40B4-BE49-F238E27FC236}">
              <a16:creationId xmlns:a16="http://schemas.microsoft.com/office/drawing/2014/main" id="{E5CAA537-E87B-F0CD-F8D7-BE46806BFB38}"/>
            </a:ext>
          </a:extLst>
        </p:cNvPr>
        <p:cNvGrpSpPr/>
        <p:nvPr/>
      </p:nvGrpSpPr>
      <p:grpSpPr>
        <a:xfrm>
          <a:off x="0" y="0"/>
          <a:ext cx="0" cy="0"/>
          <a:chOff x="0" y="0"/>
          <a:chExt cx="0" cy="0"/>
        </a:xfrm>
      </p:grpSpPr>
      <p:pic>
        <p:nvPicPr>
          <p:cNvPr id="362" name="Google Shape;362;p21">
            <a:extLst>
              <a:ext uri="{FF2B5EF4-FFF2-40B4-BE49-F238E27FC236}">
                <a16:creationId xmlns:a16="http://schemas.microsoft.com/office/drawing/2014/main" id="{8F410855-30F5-2169-DC47-E9FB686FFDE6}"/>
              </a:ext>
            </a:extLst>
          </p:cNvPr>
          <p:cNvPicPr preferRelativeResize="0"/>
          <p:nvPr/>
        </p:nvPicPr>
        <p:blipFill>
          <a:blip r:embed="rId3">
            <a:alphaModFix/>
          </a:blip>
          <a:stretch>
            <a:fillRect/>
          </a:stretch>
        </p:blipFill>
        <p:spPr>
          <a:xfrm>
            <a:off x="-7818677" y="-4665462"/>
            <a:ext cx="13085400" cy="13700874"/>
          </a:xfrm>
          <a:prstGeom prst="rect">
            <a:avLst/>
          </a:prstGeom>
          <a:noFill/>
          <a:ln>
            <a:noFill/>
          </a:ln>
        </p:spPr>
      </p:pic>
      <p:sp>
        <p:nvSpPr>
          <p:cNvPr id="6" name="Google Shape;263;p17">
            <a:extLst>
              <a:ext uri="{FF2B5EF4-FFF2-40B4-BE49-F238E27FC236}">
                <a16:creationId xmlns:a16="http://schemas.microsoft.com/office/drawing/2014/main" id="{8BDFD857-8DA3-652B-0054-F29670AA354B}"/>
              </a:ext>
            </a:extLst>
          </p:cNvPr>
          <p:cNvSpPr txBox="1"/>
          <p:nvPr/>
        </p:nvSpPr>
        <p:spPr>
          <a:xfrm>
            <a:off x="1174254" y="942466"/>
            <a:ext cx="12663665" cy="1536112"/>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0" name="Google Shape;360;p21">
            <a:extLst>
              <a:ext uri="{FF2B5EF4-FFF2-40B4-BE49-F238E27FC236}">
                <a16:creationId xmlns:a16="http://schemas.microsoft.com/office/drawing/2014/main" id="{CC5414D2-7951-3ADD-64D9-173E174D5166}"/>
              </a:ext>
            </a:extLst>
          </p:cNvPr>
          <p:cNvPicPr preferRelativeResize="0"/>
          <p:nvPr/>
        </p:nvPicPr>
        <p:blipFill>
          <a:blip r:embed="rId4">
            <a:alphaModFix/>
          </a:blip>
          <a:stretch>
            <a:fillRect/>
          </a:stretch>
        </p:blipFill>
        <p:spPr>
          <a:xfrm>
            <a:off x="7851775" y="886953"/>
            <a:ext cx="13249152" cy="13879424"/>
          </a:xfrm>
          <a:prstGeom prst="rect">
            <a:avLst/>
          </a:prstGeom>
          <a:noFill/>
          <a:ln>
            <a:noFill/>
          </a:ln>
        </p:spPr>
      </p:pic>
      <p:pic>
        <p:nvPicPr>
          <p:cNvPr id="361" name="Google Shape;361;p21">
            <a:extLst>
              <a:ext uri="{FF2B5EF4-FFF2-40B4-BE49-F238E27FC236}">
                <a16:creationId xmlns:a16="http://schemas.microsoft.com/office/drawing/2014/main" id="{54E61A7F-1693-4C1D-B6A3-8B4B54148E48}"/>
              </a:ext>
            </a:extLst>
          </p:cNvPr>
          <p:cNvPicPr preferRelativeResize="0"/>
          <p:nvPr/>
        </p:nvPicPr>
        <p:blipFill>
          <a:blip r:embed="rId5">
            <a:alphaModFix/>
          </a:blip>
          <a:stretch>
            <a:fillRect/>
          </a:stretch>
        </p:blipFill>
        <p:spPr>
          <a:xfrm>
            <a:off x="12676302" y="2612414"/>
            <a:ext cx="4798975" cy="7439316"/>
          </a:xfrm>
          <a:prstGeom prst="rect">
            <a:avLst/>
          </a:prstGeom>
          <a:noFill/>
          <a:ln>
            <a:noFill/>
          </a:ln>
        </p:spPr>
      </p:pic>
      <p:sp>
        <p:nvSpPr>
          <p:cNvPr id="363" name="Google Shape;363;p21">
            <a:extLst>
              <a:ext uri="{FF2B5EF4-FFF2-40B4-BE49-F238E27FC236}">
                <a16:creationId xmlns:a16="http://schemas.microsoft.com/office/drawing/2014/main" id="{10F38143-F643-F6E6-18AC-E7BEE613975C}"/>
              </a:ext>
            </a:extLst>
          </p:cNvPr>
          <p:cNvSpPr txBox="1"/>
          <p:nvPr/>
        </p:nvSpPr>
        <p:spPr>
          <a:xfrm>
            <a:off x="1350233" y="1156524"/>
            <a:ext cx="12770216" cy="997196"/>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5400" b="1" i="0" u="none" strike="noStrike" kern="0" cap="none" spc="0" normalizeH="0" baseline="0" noProof="0">
                <a:ln>
                  <a:noFill/>
                </a:ln>
                <a:solidFill>
                  <a:srgbClr val="1D1638"/>
                </a:solidFill>
                <a:effectLst/>
                <a:uLnTx/>
                <a:uFillTx/>
                <a:latin typeface="Zilla Slab" panose="020B0604020202020204" charset="0"/>
                <a:ea typeface="Zilla Slab" panose="020B0604020202020204" charset="0"/>
                <a:cs typeface="Lilita One"/>
                <a:sym typeface="Lilita One"/>
              </a:rPr>
              <a:t>Role of Rutgers University Foundation</a:t>
            </a:r>
            <a:endParaRPr kumimoji="0" sz="8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2" name="Picture 1">
            <a:extLst>
              <a:ext uri="{FF2B5EF4-FFF2-40B4-BE49-F238E27FC236}">
                <a16:creationId xmlns:a16="http://schemas.microsoft.com/office/drawing/2014/main" id="{80CF7242-C73E-A9AC-5BF6-E528FC4C0B3E}"/>
              </a:ext>
            </a:extLst>
          </p:cNvPr>
          <p:cNvPicPr>
            <a:picLocks noChangeAspect="1"/>
          </p:cNvPicPr>
          <p:nvPr/>
        </p:nvPicPr>
        <p:blipFill>
          <a:blip r:embed="rId6"/>
          <a:srcRect l="5858"/>
          <a:stretch/>
        </p:blipFill>
        <p:spPr>
          <a:xfrm>
            <a:off x="14120448" y="311876"/>
            <a:ext cx="3633833" cy="1453860"/>
          </a:xfrm>
          <a:prstGeom prst="roundRect">
            <a:avLst/>
          </a:prstGeom>
        </p:spPr>
      </p:pic>
      <p:sp>
        <p:nvSpPr>
          <p:cNvPr id="7" name="Google Shape;168;p13">
            <a:extLst>
              <a:ext uri="{FF2B5EF4-FFF2-40B4-BE49-F238E27FC236}">
                <a16:creationId xmlns:a16="http://schemas.microsoft.com/office/drawing/2014/main" id="{2A8F5B9B-F157-F445-DEBA-37AAC15E3A1B}"/>
              </a:ext>
            </a:extLst>
          </p:cNvPr>
          <p:cNvSpPr/>
          <p:nvPr/>
        </p:nvSpPr>
        <p:spPr>
          <a:xfrm>
            <a:off x="1254545" y="3053655"/>
            <a:ext cx="11211775" cy="6556834"/>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65;p17">
            <a:extLst>
              <a:ext uri="{FF2B5EF4-FFF2-40B4-BE49-F238E27FC236}">
                <a16:creationId xmlns:a16="http://schemas.microsoft.com/office/drawing/2014/main" id="{007AB96F-C4E0-BB2D-C75D-401A788EB523}"/>
              </a:ext>
            </a:extLst>
          </p:cNvPr>
          <p:cNvSpPr txBox="1"/>
          <p:nvPr/>
        </p:nvSpPr>
        <p:spPr>
          <a:xfrm>
            <a:off x="1462406" y="3293817"/>
            <a:ext cx="10912474" cy="4801314"/>
          </a:xfrm>
          <a:prstGeom prst="rect">
            <a:avLst/>
          </a:prstGeom>
          <a:noFill/>
          <a:ln>
            <a:noFill/>
          </a:ln>
        </p:spPr>
        <p:txBody>
          <a:bodyPr spcFirstLastPara="1" wrap="square" lIns="0" tIns="0" rIns="0" bIns="0" anchor="t" anchorCtr="0">
            <a:spAutoFit/>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F1A38"/>
                </a:solidFill>
                <a:effectLst/>
                <a:uLnTx/>
                <a:uFillTx/>
                <a:latin typeface="Barlow" panose="00000500000000000000" pitchFamily="2" charset="0"/>
                <a:cs typeface="Arial"/>
                <a:sym typeface="Arial"/>
              </a:rPr>
              <a:t>The Rutgers University Foundation (RUF) </a:t>
            </a: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acts</a:t>
            </a:r>
            <a:r>
              <a:rPr kumimoji="0" lang="en-US" sz="2400" b="1" i="0" u="none" strike="noStrike" kern="0" cap="none" spc="0" normalizeH="0" baseline="0" noProof="0">
                <a:ln>
                  <a:noFill/>
                </a:ln>
                <a:solidFill>
                  <a:srgbClr val="0F1A38"/>
                </a:solidFill>
                <a:effectLst/>
                <a:uLnTx/>
                <a:uFillTx/>
                <a:latin typeface="Barlow" panose="00000500000000000000" pitchFamily="2" charset="0"/>
                <a:cs typeface="Arial"/>
                <a:sym typeface="Arial"/>
              </a:rPr>
              <a:t> </a:t>
            </a: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as the </a:t>
            </a:r>
            <a:r>
              <a:rPr kumimoji="0" lang="en-US" sz="2400" b="1" i="0" u="none" strike="noStrike" kern="0" cap="none" spc="0" normalizeH="0" baseline="0" noProof="0">
                <a:ln>
                  <a:noFill/>
                </a:ln>
                <a:solidFill>
                  <a:srgbClr val="0F1A38"/>
                </a:solidFill>
                <a:effectLst/>
                <a:uLnTx/>
                <a:uFillTx/>
                <a:latin typeface="Barlow" panose="00000500000000000000" pitchFamily="2" charset="0"/>
                <a:cs typeface="Arial"/>
                <a:sym typeface="Arial"/>
              </a:rPr>
              <a:t>central hub for all non-sponsored gifts to Rutgers University </a:t>
            </a: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and </a:t>
            </a:r>
            <a:r>
              <a:rPr kumimoji="0" lang="en-US" sz="2400" b="0" i="0" u="sng" strike="noStrike" kern="0" cap="none" spc="0" normalizeH="0" baseline="0" noProof="0">
                <a:ln>
                  <a:noFill/>
                </a:ln>
                <a:solidFill>
                  <a:srgbClr val="0F1A38"/>
                </a:solidFill>
                <a:effectLst/>
                <a:uLnTx/>
                <a:uFillTx/>
                <a:latin typeface="Barlow" panose="00000500000000000000" pitchFamily="2" charset="0"/>
                <a:cs typeface="Arial"/>
                <a:sym typeface="Arial"/>
              </a:rPr>
              <a:t>is responsible to ensure that gifts</a:t>
            </a: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a:t>
            </a:r>
            <a:endPar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endParaRPr>
          </a:p>
          <a:p>
            <a:pPr marL="342900" marR="0" lvl="0" indent="-34290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are appropriate to the mission of the University;</a:t>
            </a:r>
          </a:p>
          <a:p>
            <a:pPr marL="342900" marR="0" lvl="0" indent="-34290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do not carry restrictions or conditions that may compromise the University at any time, now or in the future;</a:t>
            </a:r>
          </a:p>
          <a:p>
            <a:pPr marL="342900" marR="0" lvl="0" indent="-34290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are legal;</a:t>
            </a:r>
          </a:p>
          <a:p>
            <a:pPr marL="342900" marR="0" lvl="0" indent="-34290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are from donors whose intents are charitable; and</a:t>
            </a:r>
          </a:p>
          <a:p>
            <a:pPr marL="342900" marR="0" lvl="0" indent="-34290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are administered to protect donors’ rights and wishes</a:t>
            </a:r>
          </a:p>
          <a:p>
            <a:pPr marL="342900" marR="0" lvl="0" indent="-34290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endParaRPr>
          </a:p>
          <a:p>
            <a:pPr marL="342900" marR="0" lvl="0" indent="-34290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The Foundation is also responsible for acknowledging all gifts and non-exchanged charitable grants on behalf of the University. </a:t>
            </a:r>
          </a:p>
        </p:txBody>
      </p:sp>
    </p:spTree>
    <p:extLst>
      <p:ext uri="{BB962C8B-B14F-4D97-AF65-F5344CB8AC3E}">
        <p14:creationId xmlns:p14="http://schemas.microsoft.com/office/powerpoint/2010/main" val="2056192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EF9D"/>
        </a:solidFill>
        <a:effectLst/>
      </p:bgPr>
    </p:bg>
    <p:spTree>
      <p:nvGrpSpPr>
        <p:cNvPr id="1" name="Shape 359">
          <a:extLst>
            <a:ext uri="{FF2B5EF4-FFF2-40B4-BE49-F238E27FC236}">
              <a16:creationId xmlns:a16="http://schemas.microsoft.com/office/drawing/2014/main" id="{561B0D07-E001-49B8-EDB9-AEC946D7682E}"/>
            </a:ext>
          </a:extLst>
        </p:cNvPr>
        <p:cNvGrpSpPr/>
        <p:nvPr/>
      </p:nvGrpSpPr>
      <p:grpSpPr>
        <a:xfrm>
          <a:off x="0" y="0"/>
          <a:ext cx="0" cy="0"/>
          <a:chOff x="0" y="0"/>
          <a:chExt cx="0" cy="0"/>
        </a:xfrm>
      </p:grpSpPr>
      <p:pic>
        <p:nvPicPr>
          <p:cNvPr id="362" name="Google Shape;362;p21">
            <a:extLst>
              <a:ext uri="{FF2B5EF4-FFF2-40B4-BE49-F238E27FC236}">
                <a16:creationId xmlns:a16="http://schemas.microsoft.com/office/drawing/2014/main" id="{B6065F43-3F35-A7C4-40D3-BF81FF0A44CA}"/>
              </a:ext>
            </a:extLst>
          </p:cNvPr>
          <p:cNvPicPr preferRelativeResize="0"/>
          <p:nvPr/>
        </p:nvPicPr>
        <p:blipFill>
          <a:blip r:embed="rId3">
            <a:alphaModFix/>
          </a:blip>
          <a:stretch>
            <a:fillRect/>
          </a:stretch>
        </p:blipFill>
        <p:spPr>
          <a:xfrm>
            <a:off x="-7818677" y="-4665462"/>
            <a:ext cx="13085400" cy="13700874"/>
          </a:xfrm>
          <a:prstGeom prst="rect">
            <a:avLst/>
          </a:prstGeom>
          <a:noFill/>
          <a:ln>
            <a:noFill/>
          </a:ln>
        </p:spPr>
      </p:pic>
      <p:sp>
        <p:nvSpPr>
          <p:cNvPr id="6" name="Google Shape;263;p17">
            <a:extLst>
              <a:ext uri="{FF2B5EF4-FFF2-40B4-BE49-F238E27FC236}">
                <a16:creationId xmlns:a16="http://schemas.microsoft.com/office/drawing/2014/main" id="{907F4BEF-42BA-CCB7-8290-E6DCF6E31D91}"/>
              </a:ext>
            </a:extLst>
          </p:cNvPr>
          <p:cNvSpPr txBox="1"/>
          <p:nvPr/>
        </p:nvSpPr>
        <p:spPr>
          <a:xfrm>
            <a:off x="1174254" y="942466"/>
            <a:ext cx="12663665" cy="1536112"/>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8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0" name="Google Shape;360;p21">
            <a:extLst>
              <a:ext uri="{FF2B5EF4-FFF2-40B4-BE49-F238E27FC236}">
                <a16:creationId xmlns:a16="http://schemas.microsoft.com/office/drawing/2014/main" id="{A68EDA55-2FBB-63F9-09A8-869947A234BB}"/>
              </a:ext>
            </a:extLst>
          </p:cNvPr>
          <p:cNvPicPr preferRelativeResize="0"/>
          <p:nvPr/>
        </p:nvPicPr>
        <p:blipFill>
          <a:blip r:embed="rId4">
            <a:alphaModFix/>
          </a:blip>
          <a:stretch>
            <a:fillRect/>
          </a:stretch>
        </p:blipFill>
        <p:spPr>
          <a:xfrm>
            <a:off x="7851775" y="886953"/>
            <a:ext cx="13249152" cy="13879424"/>
          </a:xfrm>
          <a:prstGeom prst="rect">
            <a:avLst/>
          </a:prstGeom>
          <a:noFill/>
          <a:ln>
            <a:noFill/>
          </a:ln>
        </p:spPr>
      </p:pic>
      <p:pic>
        <p:nvPicPr>
          <p:cNvPr id="361" name="Google Shape;361;p21">
            <a:extLst>
              <a:ext uri="{FF2B5EF4-FFF2-40B4-BE49-F238E27FC236}">
                <a16:creationId xmlns:a16="http://schemas.microsoft.com/office/drawing/2014/main" id="{DBB5C51F-607F-8123-669B-DDCF6A1AC1E9}"/>
              </a:ext>
            </a:extLst>
          </p:cNvPr>
          <p:cNvPicPr preferRelativeResize="0"/>
          <p:nvPr/>
        </p:nvPicPr>
        <p:blipFill>
          <a:blip r:embed="rId5">
            <a:alphaModFix/>
          </a:blip>
          <a:stretch>
            <a:fillRect/>
          </a:stretch>
        </p:blipFill>
        <p:spPr>
          <a:xfrm>
            <a:off x="12676302" y="2612414"/>
            <a:ext cx="4798975" cy="7439316"/>
          </a:xfrm>
          <a:prstGeom prst="rect">
            <a:avLst/>
          </a:prstGeom>
          <a:noFill/>
          <a:ln>
            <a:noFill/>
          </a:ln>
        </p:spPr>
      </p:pic>
      <p:sp>
        <p:nvSpPr>
          <p:cNvPr id="363" name="Google Shape;363;p21">
            <a:extLst>
              <a:ext uri="{FF2B5EF4-FFF2-40B4-BE49-F238E27FC236}">
                <a16:creationId xmlns:a16="http://schemas.microsoft.com/office/drawing/2014/main" id="{0EA31F38-915F-0B70-E29A-EE27DDE1CBD9}"/>
              </a:ext>
            </a:extLst>
          </p:cNvPr>
          <p:cNvSpPr txBox="1"/>
          <p:nvPr/>
        </p:nvSpPr>
        <p:spPr>
          <a:xfrm>
            <a:off x="1350233" y="1156524"/>
            <a:ext cx="12770216" cy="997196"/>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5400" b="1" i="0" u="none" strike="noStrike" kern="0" cap="none" spc="0" normalizeH="0" baseline="0" noProof="0">
                <a:ln>
                  <a:noFill/>
                </a:ln>
                <a:solidFill>
                  <a:srgbClr val="1D1638"/>
                </a:solidFill>
                <a:effectLst/>
                <a:uLnTx/>
                <a:uFillTx/>
                <a:latin typeface="Zilla Slab" panose="020B0604020202020204" charset="0"/>
                <a:ea typeface="Zilla Slab" panose="020B0604020202020204" charset="0"/>
                <a:cs typeface="Lilita One"/>
                <a:sym typeface="Lilita One"/>
              </a:rPr>
              <a:t>Role of Rutgers University Foundation</a:t>
            </a:r>
            <a:endParaRPr kumimoji="0" sz="800" b="1" i="0" u="none" strike="noStrike" kern="0" cap="none" spc="0" normalizeH="0" baseline="0" noProof="0">
              <a:ln>
                <a:noFill/>
              </a:ln>
              <a:solidFill>
                <a:srgbClr val="000000"/>
              </a:solidFill>
              <a:effectLst/>
              <a:uLnTx/>
              <a:uFillTx/>
              <a:latin typeface="Zilla Slab" panose="020B0604020202020204" charset="0"/>
              <a:ea typeface="Zilla Slab" panose="020B0604020202020204" charset="0"/>
              <a:cs typeface="Lilita One"/>
              <a:sym typeface="Lilita One"/>
            </a:endParaRPr>
          </a:p>
        </p:txBody>
      </p:sp>
      <p:pic>
        <p:nvPicPr>
          <p:cNvPr id="2" name="Picture 1">
            <a:extLst>
              <a:ext uri="{FF2B5EF4-FFF2-40B4-BE49-F238E27FC236}">
                <a16:creationId xmlns:a16="http://schemas.microsoft.com/office/drawing/2014/main" id="{6CE39F09-7270-7AEB-0A65-6D4B5D8A21C8}"/>
              </a:ext>
            </a:extLst>
          </p:cNvPr>
          <p:cNvPicPr>
            <a:picLocks noChangeAspect="1"/>
          </p:cNvPicPr>
          <p:nvPr/>
        </p:nvPicPr>
        <p:blipFill>
          <a:blip r:embed="rId6"/>
          <a:srcRect l="5858"/>
          <a:stretch/>
        </p:blipFill>
        <p:spPr>
          <a:xfrm>
            <a:off x="14120448" y="311876"/>
            <a:ext cx="3633833" cy="1453860"/>
          </a:xfrm>
          <a:prstGeom prst="roundRect">
            <a:avLst/>
          </a:prstGeom>
        </p:spPr>
      </p:pic>
      <p:sp>
        <p:nvSpPr>
          <p:cNvPr id="7" name="Google Shape;168;p13">
            <a:extLst>
              <a:ext uri="{FF2B5EF4-FFF2-40B4-BE49-F238E27FC236}">
                <a16:creationId xmlns:a16="http://schemas.microsoft.com/office/drawing/2014/main" id="{7A387844-3015-6270-1128-19E62DC502F2}"/>
              </a:ext>
            </a:extLst>
          </p:cNvPr>
          <p:cNvSpPr/>
          <p:nvPr/>
        </p:nvSpPr>
        <p:spPr>
          <a:xfrm>
            <a:off x="1254545" y="3053655"/>
            <a:ext cx="11211775" cy="6556834"/>
          </a:xfrm>
          <a:custGeom>
            <a:avLst/>
            <a:gdLst/>
            <a:ahLst/>
            <a:cxnLst/>
            <a:rect l="l" t="t" r="r" b="b"/>
            <a:pathLst>
              <a:path w="2789227" h="455307" extrusionOk="0">
                <a:moveTo>
                  <a:pt x="27263" y="0"/>
                </a:moveTo>
                <a:lnTo>
                  <a:pt x="2761964" y="0"/>
                </a:lnTo>
                <a:cubicBezTo>
                  <a:pt x="2769195" y="0"/>
                  <a:pt x="2776129" y="2872"/>
                  <a:pt x="2781242" y="7985"/>
                </a:cubicBezTo>
                <a:cubicBezTo>
                  <a:pt x="2786355" y="13098"/>
                  <a:pt x="2789227" y="20032"/>
                  <a:pt x="2789227" y="27263"/>
                </a:cubicBezTo>
                <a:lnTo>
                  <a:pt x="2789227" y="428044"/>
                </a:lnTo>
                <a:cubicBezTo>
                  <a:pt x="2789227" y="443101"/>
                  <a:pt x="2777021" y="455307"/>
                  <a:pt x="2761964" y="455307"/>
                </a:cubicBezTo>
                <a:lnTo>
                  <a:pt x="27263" y="455307"/>
                </a:lnTo>
                <a:cubicBezTo>
                  <a:pt x="12206" y="455307"/>
                  <a:pt x="0" y="443101"/>
                  <a:pt x="0" y="428044"/>
                </a:cubicBezTo>
                <a:lnTo>
                  <a:pt x="0" y="27263"/>
                </a:lnTo>
                <a:cubicBezTo>
                  <a:pt x="0" y="12206"/>
                  <a:pt x="12206" y="0"/>
                  <a:pt x="27263"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65;p17">
            <a:extLst>
              <a:ext uri="{FF2B5EF4-FFF2-40B4-BE49-F238E27FC236}">
                <a16:creationId xmlns:a16="http://schemas.microsoft.com/office/drawing/2014/main" id="{E1CB92B7-0F88-D0E0-6E8C-47E0E3682AAC}"/>
              </a:ext>
            </a:extLst>
          </p:cNvPr>
          <p:cNvSpPr txBox="1"/>
          <p:nvPr/>
        </p:nvSpPr>
        <p:spPr>
          <a:xfrm>
            <a:off x="1553846" y="2692636"/>
            <a:ext cx="10912474" cy="6647974"/>
          </a:xfrm>
          <a:prstGeom prst="rect">
            <a:avLst/>
          </a:prstGeom>
          <a:noFill/>
          <a:ln>
            <a:noFill/>
          </a:ln>
        </p:spPr>
        <p:txBody>
          <a:bodyPr spcFirstLastPara="1" wrap="square" lIns="0" tIns="0" rIns="0" bIns="0" anchor="t" anchorCtr="0">
            <a:spAutoFit/>
          </a:bodyPr>
          <a:lstStyle/>
          <a:p>
            <a:pPr marL="0" marR="0" lvl="0" indent="0" algn="l" defTabSz="914400" rtl="0" eaLnBrk="1" fontAlgn="base" latinLnBrk="0" hangingPunct="1">
              <a:lnSpc>
                <a:spcPct val="100000"/>
              </a:lnSpc>
              <a:spcBef>
                <a:spcPts val="360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Any non-sponsored gifts received directly by a University department should be forwarded to the  Rutgers University Foundation with all documentation received from the donor that identifies the donor and the purpose of the gift. Donations should not be deposited by the unit. </a:t>
            </a:r>
          </a:p>
          <a:p>
            <a:pPr marL="0" marR="0" lvl="0" indent="0" algn="l" defTabSz="914400" rtl="0" eaLnBrk="1" fontAlgn="base" latinLnBrk="0" hangingPunct="1">
              <a:lnSpc>
                <a:spcPct val="100000"/>
              </a:lnSpc>
              <a:spcBef>
                <a:spcPts val="360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For the purpose of acknowledging a gift, the University Controller’s Office (“UCO”) and Research Financial Services (“RFS”) will notify the Foundation of any gifts deposited directly by the University. </a:t>
            </a:r>
          </a:p>
          <a:p>
            <a:pPr marL="0" marR="0" lvl="0" indent="0" algn="l" defTabSz="914400" rtl="0" eaLnBrk="1" fontAlgn="base" latinLnBrk="0" hangingPunct="1">
              <a:lnSpc>
                <a:spcPct val="100000"/>
              </a:lnSpc>
              <a:spcBef>
                <a:spcPts val="360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F1A38"/>
                </a:solidFill>
                <a:effectLst/>
                <a:uLnTx/>
                <a:uFillTx/>
                <a:latin typeface="Barlow" panose="00000500000000000000" pitchFamily="2" charset="0"/>
                <a:cs typeface="Arial"/>
                <a:sym typeface="Arial"/>
              </a:rPr>
              <a:t>To ensure that contributions comply with University and governmental regulations, all fundraising activities on behalf of the University should be coordinated with the Foundation.</a:t>
            </a:r>
            <a:endPar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endParaRPr>
          </a:p>
          <a:p>
            <a:pPr marL="0" marR="0" lvl="0" indent="0" algn="l" defTabSz="914400" rtl="0" eaLnBrk="1" fontAlgn="base" latinLnBrk="0" hangingPunct="1">
              <a:lnSpc>
                <a:spcPct val="100000"/>
              </a:lnSpc>
              <a:spcBef>
                <a:spcPts val="360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Barlow" panose="00000500000000000000" pitchFamily="2" charset="0"/>
                <a:cs typeface="Arial"/>
                <a:sym typeface="Arial"/>
              </a:rPr>
              <a:t>For information about various methods of giving, types of gifts, contact the Rutgers University Foundation Finance Department, for fund raising opportunities, contact the SEBS Development Office.</a:t>
            </a:r>
          </a:p>
        </p:txBody>
      </p:sp>
    </p:spTree>
    <p:extLst>
      <p:ext uri="{BB962C8B-B14F-4D97-AF65-F5344CB8AC3E}">
        <p14:creationId xmlns:p14="http://schemas.microsoft.com/office/powerpoint/2010/main" val="376220906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wyer's Office It's All Good, Man!  ">
  <a:themeElements>
    <a:clrScheme name="Office">
      <a:dk1>
        <a:srgbClr val="000000"/>
      </a:dk1>
      <a:lt1>
        <a:srgbClr val="FFFFFF"/>
      </a:lt1>
      <a:dk2>
        <a:srgbClr val="1D1638"/>
      </a:dk2>
      <a:lt2>
        <a:srgbClr val="0F1A38"/>
      </a:lt2>
      <a:accent1>
        <a:srgbClr val="FFEF9D"/>
      </a:accent1>
      <a:accent2>
        <a:srgbClr val="FFCB00"/>
      </a:accent2>
      <a:accent3>
        <a:srgbClr val="E43A32"/>
      </a:accent3>
      <a:accent4>
        <a:srgbClr val="545454"/>
      </a:accent4>
      <a:accent5>
        <a:srgbClr val="1D1638"/>
      </a:accent5>
      <a:accent6>
        <a:srgbClr val="0F1A38"/>
      </a:accent6>
      <a:hlink>
        <a:srgbClr val="FFEF9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1134</Words>
  <Application>Microsoft Macintosh PowerPoint</Application>
  <PresentationFormat>Custom</PresentationFormat>
  <Paragraphs>143</Paragraphs>
  <Slides>19</Slides>
  <Notes>18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19</vt:i4>
      </vt:variant>
    </vt:vector>
  </HeadingPairs>
  <TitlesOfParts>
    <vt:vector size="30" baseType="lpstr">
      <vt:lpstr>Arial</vt:lpstr>
      <vt:lpstr>Ubuntu</vt:lpstr>
      <vt:lpstr>Zilla Slab</vt:lpstr>
      <vt:lpstr>Lilita One</vt:lpstr>
      <vt:lpstr>Barlow</vt:lpstr>
      <vt:lpstr>Calibri</vt:lpstr>
      <vt:lpstr>Inter</vt:lpstr>
      <vt:lpstr>Inter Bold</vt:lpstr>
      <vt:lpstr>Lobster</vt:lpstr>
      <vt:lpstr>Office Theme</vt:lpstr>
      <vt:lpstr>Lawyer's Office It's All Good, Man!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Office of Finance &amp; Administration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Noor Meky</dc:creator>
  <cp:lastModifiedBy>Noor Meky</cp:lastModifiedBy>
  <cp:revision>2</cp:revision>
  <dcterms:modified xsi:type="dcterms:W3CDTF">2025-08-08T19:40:05Z</dcterms:modified>
</cp:coreProperties>
</file>