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  <p:sldMasterId id="2147483657" r:id="rId2"/>
  </p:sldMasterIdLst>
  <p:notesMasterIdLst>
    <p:notesMasterId r:id="rId10"/>
  </p:notesMasterIdLst>
  <p:sldIdLst>
    <p:sldId id="286" r:id="rId3"/>
    <p:sldId id="285" r:id="rId4"/>
    <p:sldId id="277" r:id="rId5"/>
    <p:sldId id="278" r:id="rId6"/>
    <p:sldId id="281" r:id="rId7"/>
    <p:sldId id="279" r:id="rId8"/>
    <p:sldId id="283" r:id="rId9"/>
  </p:sldIdLst>
  <p:sldSz cx="18288000" cy="10287000"/>
  <p:notesSz cx="6858000" cy="9144000"/>
  <p:embeddedFontLst>
    <p:embeddedFont>
      <p:font typeface="Ubuntu" panose="020B0504030602030204" pitchFamily="34" charset="0"/>
      <p:regular r:id="rId11"/>
      <p:bold r:id="rId12"/>
      <p:italic r:id="rId13"/>
      <p:boldItalic r:id="rId14"/>
    </p:embeddedFont>
    <p:embeddedFont>
      <p:font typeface="Zilla Slab" pitchFamily="2" charset="77"/>
      <p:regular r:id="rId15"/>
      <p:bold r:id="rId16"/>
      <p: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327358C-6CAD-4BDC-B922-3318093102F6}">
  <a:tblStyle styleId="{5327358C-6CAD-4BDC-B922-3318093102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9" autoAdjust="0"/>
    <p:restoredTop sz="94692"/>
  </p:normalViewPr>
  <p:slideViewPr>
    <p:cSldViewPr snapToGrid="0">
      <p:cViewPr varScale="1">
        <p:scale>
          <a:sx n="70" d="100"/>
          <a:sy n="70" d="100"/>
        </p:scale>
        <p:origin x="432" y="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82327-8A51-56A8-3E9E-522EA6B9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41C4B-5780-7781-C186-745B54B44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3F2A88-5B98-5AC7-968A-455A24FB51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E3C4A-1EC3-BA99-6F23-DF6BF2EEC4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64E764-F0F5-7A4E-8B80-F1B0F9667D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484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"/>
          <p:cNvPicPr preferRelativeResize="0"/>
          <p:nvPr/>
        </p:nvPicPr>
        <p:blipFill rotWithShape="1">
          <a:blip r:embed="rId2">
            <a:alphaModFix/>
          </a:blip>
          <a:srcRect b="-12271"/>
          <a:stretch/>
        </p:blipFill>
        <p:spPr>
          <a:xfrm flipH="1">
            <a:off x="16652923" y="4838154"/>
            <a:ext cx="960625" cy="6117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3"/>
          <p:cNvPicPr preferRelativeResize="0"/>
          <p:nvPr/>
        </p:nvPicPr>
        <p:blipFill rotWithShape="1">
          <a:blip r:embed="rId3">
            <a:alphaModFix/>
          </a:blip>
          <a:srcRect l="36089"/>
          <a:stretch/>
        </p:blipFill>
        <p:spPr>
          <a:xfrm>
            <a:off x="2" y="3813675"/>
            <a:ext cx="1328875" cy="248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3"/>
          <p:cNvPicPr preferRelativeResize="0"/>
          <p:nvPr/>
        </p:nvPicPr>
        <p:blipFill rotWithShape="1">
          <a:blip r:embed="rId4">
            <a:alphaModFix/>
          </a:blip>
          <a:srcRect b="36744"/>
          <a:stretch/>
        </p:blipFill>
        <p:spPr>
          <a:xfrm>
            <a:off x="2544450" y="814776"/>
            <a:ext cx="13541727" cy="9472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"/>
          <p:cNvSpPr/>
          <p:nvPr/>
        </p:nvSpPr>
        <p:spPr>
          <a:xfrm>
            <a:off x="588151" y="814766"/>
            <a:ext cx="1433306" cy="2671970"/>
          </a:xfrm>
          <a:custGeom>
            <a:avLst/>
            <a:gdLst/>
            <a:ahLst/>
            <a:cxnLst/>
            <a:rect l="l" t="t" r="r" b="b"/>
            <a:pathLst>
              <a:path w="1433306" h="2671970" extrusionOk="0">
                <a:moveTo>
                  <a:pt x="0" y="0"/>
                </a:moveTo>
                <a:lnTo>
                  <a:pt x="1433306" y="0"/>
                </a:lnTo>
                <a:lnTo>
                  <a:pt x="1433306" y="2671970"/>
                </a:lnTo>
                <a:lnTo>
                  <a:pt x="0" y="26719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30928" b="-53997"/>
            </a:stretch>
          </a:blipFill>
          <a:ln>
            <a:noFill/>
          </a:ln>
        </p:spPr>
      </p:sp>
      <p:grpSp>
        <p:nvGrpSpPr>
          <p:cNvPr id="14" name="Google Shape;14;p3"/>
          <p:cNvGrpSpPr/>
          <p:nvPr/>
        </p:nvGrpSpPr>
        <p:grpSpPr>
          <a:xfrm>
            <a:off x="3974710" y="3445788"/>
            <a:ext cx="10338647" cy="1078699"/>
            <a:chOff x="0" y="-95250"/>
            <a:chExt cx="2722918" cy="284100"/>
          </a:xfrm>
        </p:grpSpPr>
        <p:sp>
          <p:nvSpPr>
            <p:cNvPr id="15" name="Google Shape;15;p3"/>
            <p:cNvSpPr/>
            <p:nvPr/>
          </p:nvSpPr>
          <p:spPr>
            <a:xfrm>
              <a:off x="0" y="0"/>
              <a:ext cx="2722918" cy="188816"/>
            </a:xfrm>
            <a:custGeom>
              <a:avLst/>
              <a:gdLst/>
              <a:ahLst/>
              <a:cxnLst/>
              <a:rect l="l" t="t" r="r" b="b"/>
              <a:pathLst>
                <a:path w="2722918" h="188816" extrusionOk="0">
                  <a:moveTo>
                    <a:pt x="0" y="0"/>
                  </a:moveTo>
                  <a:lnTo>
                    <a:pt x="2722918" y="0"/>
                  </a:lnTo>
                  <a:lnTo>
                    <a:pt x="2722918" y="188816"/>
                  </a:lnTo>
                  <a:lnTo>
                    <a:pt x="0" y="188816"/>
                  </a:lnTo>
                  <a:close/>
                </a:path>
              </a:pathLst>
            </a:custGeom>
            <a:solidFill>
              <a:srgbClr val="4E9D62"/>
            </a:solidFill>
            <a:ln>
              <a:noFill/>
            </a:ln>
          </p:spPr>
        </p:sp>
        <p:sp>
          <p:nvSpPr>
            <p:cNvPr id="16" name="Google Shape;16;p3"/>
            <p:cNvSpPr txBox="1"/>
            <p:nvPr/>
          </p:nvSpPr>
          <p:spPr>
            <a:xfrm>
              <a:off x="0" y="-95250"/>
              <a:ext cx="27228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0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660613" y="4937725"/>
            <a:ext cx="11309400" cy="418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750"/>
              <a:buNone/>
              <a:defRPr sz="147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4648650" y="3813675"/>
            <a:ext cx="8990700" cy="882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950"/>
              <a:buNone/>
              <a:defRPr sz="3950" b="1">
                <a:solidFill>
                  <a:schemeClr val="lt1"/>
                </a:solidFill>
              </a:defRPr>
            </a:lvl1pPr>
            <a:lvl2pPr lvl="1">
              <a:spcBef>
                <a:spcPts val="560"/>
              </a:spcBef>
              <a:spcAft>
                <a:spcPts val="0"/>
              </a:spcAft>
              <a:buSzPts val="22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2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B1D34-BC8D-611F-5955-386F8639C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D5040-F7FD-60C1-922B-A16EA0F49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DE5E82-880D-7AFB-E1C3-2E3FBA521C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B9319E-3C2F-F691-8D1F-7801578ED7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9AF2C-DEA6-3117-2B68-68DAEFEC80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97BECE-63C7-3ACB-B43B-E44CC1084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F6E9E-4646-1A49-800C-BC1C241B4F7D}" type="datetime1">
              <a:rPr lang="en-US" smtClean="0"/>
              <a:t>8/8/25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5EA87C-E03A-2FCF-C6D2-FD949736A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7D29C-8EF3-CFB3-5694-C00547377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281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16E1C-E855-2A5D-DB98-8944BEF5F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B364E6-6A3E-1B5B-59AB-3A639C052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762E-6350-9C4E-B264-84C0A20F2153}" type="datetime1">
              <a:rPr lang="en-US" smtClean="0"/>
              <a:t>8/8/25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D2A025-AC29-B221-9D9F-9AE29C7B3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A7FC7-2456-2E8E-46FB-9F9223644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338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8D5D29-A811-DAD3-1396-B1E7C7AED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FC70-88E8-8447-99CD-F1ABBB64D670}" type="datetime1">
              <a:rPr lang="en-US" smtClean="0"/>
              <a:t>8/8/25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E45DC2-A0B3-3074-0899-8132D56B1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F0EEC-2CCA-6963-E2F3-BC692BC98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303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3E612-E56C-33EE-ED0E-6572F4A7E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88797-D89E-F1D7-6482-AC42A8F5C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DC2F9A-3778-3BFD-869E-CDA77F82C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DC243-F7D1-3E87-82A1-44014609B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05B89-A39D-7742-9E3E-98902D0000DD}" type="datetime1">
              <a:rPr lang="en-US" smtClean="0"/>
              <a:t>8/8/25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703CA-C8AA-3574-94EC-BE4E75F3B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2F9B09-6F43-063E-A562-01FD40D1C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83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E8AB6-0070-04F3-AAD0-5AA86F52F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90534A-ABEC-F675-C2CF-213B9A505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EBD5D2-9533-8797-29FE-DEBC20E52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311DB5-BC64-5C1D-C34C-210E87D77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DB08B-3CF0-5545-9E5F-860011DFF19E}" type="datetime1">
              <a:rPr lang="en-US" smtClean="0"/>
              <a:t>8/8/25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4F3911-425E-5901-E2DD-318A57791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2C0C69-DE03-CDE3-2068-DF50A1C06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618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4B73F-EAFE-948D-AA90-34AFE16C6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D65A99-864D-3F1D-1AF1-FA1BE523B1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6DC17-D54A-E900-1F7B-DB4EF9684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0417-FF6B-7C40-A6E0-1D9316D7BE40}" type="datetime1">
              <a:rPr lang="en-US" smtClean="0"/>
              <a:t>8/8/25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93A2F-8130-FAD9-B267-9F1708432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94273-BD85-0D67-2808-A911F36B9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216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B6E5DC-107D-9FC6-9F45-578EB6789A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7701E2-3DDB-1639-98C2-437202F957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5A221-C1D8-18E9-2483-FBCC3255F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6B87-7120-024D-A2A8-E315A2CE4C35}" type="datetime1">
              <a:rPr lang="en-US" smtClean="0"/>
              <a:t>8/8/25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E0568-D53E-1189-0948-27A165FEF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93747-8A3B-2448-D23D-E21DBEE74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36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1075251" y="667045"/>
            <a:ext cx="16137603" cy="9620585"/>
            <a:chOff x="0" y="-95250"/>
            <a:chExt cx="4250205" cy="2533800"/>
          </a:xfrm>
        </p:grpSpPr>
        <p:sp>
          <p:nvSpPr>
            <p:cNvPr id="21" name="Google Shape;21;p4"/>
            <p:cNvSpPr/>
            <p:nvPr/>
          </p:nvSpPr>
          <p:spPr>
            <a:xfrm>
              <a:off x="0" y="0"/>
              <a:ext cx="4250205" cy="2438400"/>
            </a:xfrm>
            <a:custGeom>
              <a:avLst/>
              <a:gdLst/>
              <a:ahLst/>
              <a:cxnLst/>
              <a:rect l="l" t="t" r="r" b="b"/>
              <a:pathLst>
                <a:path w="4250205" h="2438400" extrusionOk="0">
                  <a:moveTo>
                    <a:pt x="0" y="0"/>
                  </a:moveTo>
                  <a:lnTo>
                    <a:pt x="4250205" y="0"/>
                  </a:lnTo>
                  <a:lnTo>
                    <a:pt x="4250205" y="2438400"/>
                  </a:lnTo>
                  <a:lnTo>
                    <a:pt x="0" y="24384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2" name="Google Shape;22;p4"/>
            <p:cNvSpPr txBox="1"/>
            <p:nvPr/>
          </p:nvSpPr>
          <p:spPr>
            <a:xfrm>
              <a:off x="0" y="-95250"/>
              <a:ext cx="4250100" cy="253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0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23;p4"/>
          <p:cNvSpPr>
            <a:spLocks noGrp="1"/>
          </p:cNvSpPr>
          <p:nvPr>
            <p:ph type="pic" idx="2"/>
          </p:nvPr>
        </p:nvSpPr>
        <p:spPr>
          <a:xfrm>
            <a:off x="8594150" y="4307900"/>
            <a:ext cx="7766100" cy="5979600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4"/>
          <p:cNvSpPr/>
          <p:nvPr/>
        </p:nvSpPr>
        <p:spPr>
          <a:xfrm>
            <a:off x="7315736" y="592202"/>
            <a:ext cx="3656528" cy="872996"/>
          </a:xfrm>
          <a:custGeom>
            <a:avLst/>
            <a:gdLst/>
            <a:ahLst/>
            <a:cxnLst/>
            <a:rect l="l" t="t" r="r" b="b"/>
            <a:pathLst>
              <a:path w="3656528" h="872996" extrusionOk="0">
                <a:moveTo>
                  <a:pt x="0" y="0"/>
                </a:moveTo>
                <a:lnTo>
                  <a:pt x="3656528" y="0"/>
                </a:lnTo>
                <a:lnTo>
                  <a:pt x="3656528" y="872996"/>
                </a:lnTo>
                <a:lnTo>
                  <a:pt x="0" y="8729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-853450" y="1748468"/>
            <a:ext cx="19995000" cy="2094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45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1796625" y="4632600"/>
            <a:ext cx="6104700" cy="4675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>
              <a:spcBef>
                <a:spcPts val="640"/>
              </a:spcBef>
              <a:spcAft>
                <a:spcPts val="0"/>
              </a:spcAft>
              <a:buSzPts val="2200"/>
              <a:buChar char="•"/>
              <a:defRPr/>
            </a:lvl1pPr>
            <a:lvl2pPr marL="914400" lvl="1" indent="-368300">
              <a:spcBef>
                <a:spcPts val="560"/>
              </a:spcBef>
              <a:spcAft>
                <a:spcPts val="0"/>
              </a:spcAft>
              <a:buSzPts val="2200"/>
              <a:buChar char="–"/>
              <a:defRPr/>
            </a:lvl2pPr>
            <a:lvl3pPr marL="1371600" lvl="2" indent="-368300">
              <a:spcBef>
                <a:spcPts val="480"/>
              </a:spcBef>
              <a:spcAft>
                <a:spcPts val="0"/>
              </a:spcAft>
              <a:buSzPts val="2200"/>
              <a:buChar char="•"/>
              <a:defRPr/>
            </a:lvl3pPr>
            <a:lvl4pPr marL="1828800" lvl="3" indent="-368300">
              <a:spcBef>
                <a:spcPts val="400"/>
              </a:spcBef>
              <a:spcAft>
                <a:spcPts val="0"/>
              </a:spcAft>
              <a:buSzPts val="2200"/>
              <a:buChar char="–"/>
              <a:defRPr/>
            </a:lvl4pPr>
            <a:lvl5pPr marL="2286000" lvl="4" indent="-368300">
              <a:spcBef>
                <a:spcPts val="400"/>
              </a:spcBef>
              <a:spcAft>
                <a:spcPts val="0"/>
              </a:spcAft>
              <a:buSzPts val="2200"/>
              <a:buChar char="»"/>
              <a:defRPr/>
            </a:lvl5pPr>
            <a:lvl6pPr marL="2743200" lvl="5" indent="-368300"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6pPr>
            <a:lvl7pPr marL="3200400" lvl="6" indent="-368300"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7pPr>
            <a:lvl8pPr marL="3657600" lvl="7" indent="-368300"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8pPr>
            <a:lvl9pPr marL="4114800" lvl="8" indent="-368300"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_2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/>
          <p:nvPr/>
        </p:nvSpPr>
        <p:spPr>
          <a:xfrm>
            <a:off x="13454261" y="4577714"/>
            <a:ext cx="4417099" cy="1131824"/>
          </a:xfrm>
          <a:custGeom>
            <a:avLst/>
            <a:gdLst/>
            <a:ahLst/>
            <a:cxnLst/>
            <a:rect l="l" t="t" r="r" b="b"/>
            <a:pathLst>
              <a:path w="1586032" h="406400" extrusionOk="0">
                <a:moveTo>
                  <a:pt x="1382832" y="0"/>
                </a:moveTo>
                <a:cubicBezTo>
                  <a:pt x="1495057" y="0"/>
                  <a:pt x="1586032" y="90976"/>
                  <a:pt x="1586032" y="203200"/>
                </a:cubicBezTo>
                <a:cubicBezTo>
                  <a:pt x="1586032" y="315424"/>
                  <a:pt x="1495057" y="406400"/>
                  <a:pt x="1382832" y="406400"/>
                </a:cubicBezTo>
                <a:lnTo>
                  <a:pt x="203200" y="406400"/>
                </a:lnTo>
                <a:cubicBezTo>
                  <a:pt x="90976" y="406400"/>
                  <a:pt x="0" y="315424"/>
                  <a:pt x="0" y="203200"/>
                </a:cubicBezTo>
                <a:cubicBezTo>
                  <a:pt x="0" y="90976"/>
                  <a:pt x="90976" y="0"/>
                  <a:pt x="2032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 txBox="1"/>
          <p:nvPr/>
        </p:nvSpPr>
        <p:spPr>
          <a:xfrm>
            <a:off x="13454261" y="4312500"/>
            <a:ext cx="4416000" cy="13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20061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" name="Google Shape;30;p5"/>
          <p:cNvGrpSpPr/>
          <p:nvPr/>
        </p:nvGrpSpPr>
        <p:grpSpPr>
          <a:xfrm>
            <a:off x="732146" y="8131602"/>
            <a:ext cx="4416337" cy="1396794"/>
            <a:chOff x="0" y="-95250"/>
            <a:chExt cx="1586100" cy="501650"/>
          </a:xfrm>
        </p:grpSpPr>
        <p:sp>
          <p:nvSpPr>
            <p:cNvPr id="31" name="Google Shape;31;p5"/>
            <p:cNvSpPr/>
            <p:nvPr/>
          </p:nvSpPr>
          <p:spPr>
            <a:xfrm>
              <a:off x="0" y="0"/>
              <a:ext cx="1586032" cy="406400"/>
            </a:xfrm>
            <a:custGeom>
              <a:avLst/>
              <a:gdLst/>
              <a:ahLst/>
              <a:cxnLst/>
              <a:rect l="l" t="t" r="r" b="b"/>
              <a:pathLst>
                <a:path w="1586032" h="406400" extrusionOk="0">
                  <a:moveTo>
                    <a:pt x="1382832" y="0"/>
                  </a:moveTo>
                  <a:cubicBezTo>
                    <a:pt x="1495057" y="0"/>
                    <a:pt x="1586032" y="90976"/>
                    <a:pt x="1586032" y="203200"/>
                  </a:cubicBezTo>
                  <a:cubicBezTo>
                    <a:pt x="1586032" y="315424"/>
                    <a:pt x="1495057" y="406400"/>
                    <a:pt x="138283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5"/>
            <p:cNvSpPr txBox="1"/>
            <p:nvPr/>
          </p:nvSpPr>
          <p:spPr>
            <a:xfrm>
              <a:off x="0" y="-95250"/>
              <a:ext cx="1586100" cy="50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0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3" name="Google Shape;33;p5"/>
          <p:cNvPicPr preferRelativeResize="0"/>
          <p:nvPr/>
        </p:nvPicPr>
        <p:blipFill rotWithShape="1">
          <a:blip r:embed="rId2">
            <a:alphaModFix/>
          </a:blip>
          <a:srcRect t="8864" b="31519"/>
          <a:stretch/>
        </p:blipFill>
        <p:spPr>
          <a:xfrm>
            <a:off x="3903100" y="0"/>
            <a:ext cx="11357699" cy="102870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" name="Google Shape;34;p5"/>
          <p:cNvGrpSpPr/>
          <p:nvPr/>
        </p:nvGrpSpPr>
        <p:grpSpPr>
          <a:xfrm>
            <a:off x="876300" y="4472529"/>
            <a:ext cx="3389654" cy="1072076"/>
            <a:chOff x="0" y="-95250"/>
            <a:chExt cx="1586100" cy="501650"/>
          </a:xfrm>
        </p:grpSpPr>
        <p:sp>
          <p:nvSpPr>
            <p:cNvPr id="35" name="Google Shape;35;p5"/>
            <p:cNvSpPr/>
            <p:nvPr/>
          </p:nvSpPr>
          <p:spPr>
            <a:xfrm>
              <a:off x="0" y="0"/>
              <a:ext cx="1586032" cy="406400"/>
            </a:xfrm>
            <a:custGeom>
              <a:avLst/>
              <a:gdLst/>
              <a:ahLst/>
              <a:cxnLst/>
              <a:rect l="l" t="t" r="r" b="b"/>
              <a:pathLst>
                <a:path w="1586032" h="406400" extrusionOk="0">
                  <a:moveTo>
                    <a:pt x="1382832" y="0"/>
                  </a:moveTo>
                  <a:cubicBezTo>
                    <a:pt x="1495057" y="0"/>
                    <a:pt x="1586032" y="90976"/>
                    <a:pt x="1586032" y="203200"/>
                  </a:cubicBezTo>
                  <a:cubicBezTo>
                    <a:pt x="1586032" y="315424"/>
                    <a:pt x="1495057" y="406400"/>
                    <a:pt x="138283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5"/>
            <p:cNvSpPr txBox="1"/>
            <p:nvPr/>
          </p:nvSpPr>
          <p:spPr>
            <a:xfrm>
              <a:off x="0" y="-95250"/>
              <a:ext cx="1586100" cy="50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0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5"/>
          <p:cNvGrpSpPr/>
          <p:nvPr/>
        </p:nvGrpSpPr>
        <p:grpSpPr>
          <a:xfrm>
            <a:off x="15005462" y="7939699"/>
            <a:ext cx="3675152" cy="1162373"/>
            <a:chOff x="0" y="-95250"/>
            <a:chExt cx="1586100" cy="501650"/>
          </a:xfrm>
        </p:grpSpPr>
        <p:sp>
          <p:nvSpPr>
            <p:cNvPr id="38" name="Google Shape;38;p5"/>
            <p:cNvSpPr/>
            <p:nvPr/>
          </p:nvSpPr>
          <p:spPr>
            <a:xfrm>
              <a:off x="0" y="0"/>
              <a:ext cx="1586032" cy="406400"/>
            </a:xfrm>
            <a:custGeom>
              <a:avLst/>
              <a:gdLst/>
              <a:ahLst/>
              <a:cxnLst/>
              <a:rect l="l" t="t" r="r" b="b"/>
              <a:pathLst>
                <a:path w="1586032" h="406400" extrusionOk="0">
                  <a:moveTo>
                    <a:pt x="1382832" y="0"/>
                  </a:moveTo>
                  <a:cubicBezTo>
                    <a:pt x="1495057" y="0"/>
                    <a:pt x="1586032" y="90976"/>
                    <a:pt x="1586032" y="203200"/>
                  </a:cubicBezTo>
                  <a:cubicBezTo>
                    <a:pt x="1586032" y="315424"/>
                    <a:pt x="1495057" y="406400"/>
                    <a:pt x="138283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5"/>
            <p:cNvSpPr txBox="1"/>
            <p:nvPr/>
          </p:nvSpPr>
          <p:spPr>
            <a:xfrm>
              <a:off x="0" y="-95250"/>
              <a:ext cx="1586100" cy="50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0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40;p5"/>
          <p:cNvGrpSpPr/>
          <p:nvPr/>
        </p:nvGrpSpPr>
        <p:grpSpPr>
          <a:xfrm>
            <a:off x="15151011" y="760585"/>
            <a:ext cx="3384103" cy="1070320"/>
            <a:chOff x="0" y="-95250"/>
            <a:chExt cx="1586100" cy="501650"/>
          </a:xfrm>
        </p:grpSpPr>
        <p:sp>
          <p:nvSpPr>
            <p:cNvPr id="41" name="Google Shape;41;p5"/>
            <p:cNvSpPr/>
            <p:nvPr/>
          </p:nvSpPr>
          <p:spPr>
            <a:xfrm>
              <a:off x="0" y="0"/>
              <a:ext cx="1586032" cy="406400"/>
            </a:xfrm>
            <a:custGeom>
              <a:avLst/>
              <a:gdLst/>
              <a:ahLst/>
              <a:cxnLst/>
              <a:rect l="l" t="t" r="r" b="b"/>
              <a:pathLst>
                <a:path w="1586032" h="406400" extrusionOk="0">
                  <a:moveTo>
                    <a:pt x="1382832" y="0"/>
                  </a:moveTo>
                  <a:cubicBezTo>
                    <a:pt x="1495057" y="0"/>
                    <a:pt x="1586032" y="90976"/>
                    <a:pt x="1586032" y="203200"/>
                  </a:cubicBezTo>
                  <a:cubicBezTo>
                    <a:pt x="1586032" y="315424"/>
                    <a:pt x="1495057" y="406400"/>
                    <a:pt x="138283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5"/>
            <p:cNvSpPr txBox="1"/>
            <p:nvPr/>
          </p:nvSpPr>
          <p:spPr>
            <a:xfrm>
              <a:off x="0" y="-95250"/>
              <a:ext cx="1586100" cy="50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0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5"/>
          <p:cNvGrpSpPr/>
          <p:nvPr/>
        </p:nvGrpSpPr>
        <p:grpSpPr>
          <a:xfrm>
            <a:off x="732146" y="656496"/>
            <a:ext cx="4109744" cy="1299825"/>
            <a:chOff x="0" y="-95250"/>
            <a:chExt cx="1586100" cy="501650"/>
          </a:xfrm>
        </p:grpSpPr>
        <p:sp>
          <p:nvSpPr>
            <p:cNvPr id="44" name="Google Shape;44;p5"/>
            <p:cNvSpPr/>
            <p:nvPr/>
          </p:nvSpPr>
          <p:spPr>
            <a:xfrm>
              <a:off x="0" y="0"/>
              <a:ext cx="1586032" cy="406400"/>
            </a:xfrm>
            <a:custGeom>
              <a:avLst/>
              <a:gdLst/>
              <a:ahLst/>
              <a:cxnLst/>
              <a:rect l="l" t="t" r="r" b="b"/>
              <a:pathLst>
                <a:path w="1586032" h="406400" extrusionOk="0">
                  <a:moveTo>
                    <a:pt x="1382832" y="0"/>
                  </a:moveTo>
                  <a:cubicBezTo>
                    <a:pt x="1495057" y="0"/>
                    <a:pt x="1586032" y="90976"/>
                    <a:pt x="1586032" y="203200"/>
                  </a:cubicBezTo>
                  <a:cubicBezTo>
                    <a:pt x="1586032" y="315424"/>
                    <a:pt x="1495057" y="406400"/>
                    <a:pt x="138283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5"/>
            <p:cNvSpPr txBox="1"/>
            <p:nvPr/>
          </p:nvSpPr>
          <p:spPr>
            <a:xfrm>
              <a:off x="0" y="-95250"/>
              <a:ext cx="1586100" cy="50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0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" name="Google Shape;46;p5"/>
          <p:cNvSpPr/>
          <p:nvPr/>
        </p:nvSpPr>
        <p:spPr>
          <a:xfrm>
            <a:off x="732146" y="8396816"/>
            <a:ext cx="4417099" cy="1131824"/>
          </a:xfrm>
          <a:custGeom>
            <a:avLst/>
            <a:gdLst/>
            <a:ahLst/>
            <a:cxnLst/>
            <a:rect l="l" t="t" r="r" b="b"/>
            <a:pathLst>
              <a:path w="1586032" h="406400" extrusionOk="0">
                <a:moveTo>
                  <a:pt x="1382832" y="0"/>
                </a:moveTo>
                <a:cubicBezTo>
                  <a:pt x="1495057" y="0"/>
                  <a:pt x="1586032" y="90976"/>
                  <a:pt x="1586032" y="203200"/>
                </a:cubicBezTo>
                <a:cubicBezTo>
                  <a:pt x="1586032" y="315424"/>
                  <a:pt x="1495057" y="406400"/>
                  <a:pt x="1382832" y="406400"/>
                </a:cubicBezTo>
                <a:lnTo>
                  <a:pt x="203200" y="406400"/>
                </a:lnTo>
                <a:cubicBezTo>
                  <a:pt x="90976" y="406400"/>
                  <a:pt x="0" y="315424"/>
                  <a:pt x="0" y="203200"/>
                </a:cubicBezTo>
                <a:cubicBezTo>
                  <a:pt x="0" y="90976"/>
                  <a:pt x="90976" y="0"/>
                  <a:pt x="203200" y="0"/>
                </a:cubicBezTo>
                <a:close/>
              </a:path>
            </a:pathLst>
          </a:custGeom>
          <a:solidFill>
            <a:srgbClr val="FFFFFF">
              <a:alpha val="447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"/>
          <p:cNvSpPr/>
          <p:nvPr/>
        </p:nvSpPr>
        <p:spPr>
          <a:xfrm>
            <a:off x="13454261" y="4577714"/>
            <a:ext cx="4417099" cy="1131824"/>
          </a:xfrm>
          <a:custGeom>
            <a:avLst/>
            <a:gdLst/>
            <a:ahLst/>
            <a:cxnLst/>
            <a:rect l="l" t="t" r="r" b="b"/>
            <a:pathLst>
              <a:path w="1586032" h="406400" extrusionOk="0">
                <a:moveTo>
                  <a:pt x="1382832" y="0"/>
                </a:moveTo>
                <a:cubicBezTo>
                  <a:pt x="1495057" y="0"/>
                  <a:pt x="1586032" y="90976"/>
                  <a:pt x="1586032" y="203200"/>
                </a:cubicBezTo>
                <a:cubicBezTo>
                  <a:pt x="1586032" y="315424"/>
                  <a:pt x="1495057" y="406400"/>
                  <a:pt x="1382832" y="406400"/>
                </a:cubicBezTo>
                <a:lnTo>
                  <a:pt x="203200" y="406400"/>
                </a:lnTo>
                <a:cubicBezTo>
                  <a:pt x="90976" y="406400"/>
                  <a:pt x="0" y="315424"/>
                  <a:pt x="0" y="203200"/>
                </a:cubicBezTo>
                <a:cubicBezTo>
                  <a:pt x="0" y="90976"/>
                  <a:pt x="90976" y="0"/>
                  <a:pt x="203200" y="0"/>
                </a:cubicBezTo>
                <a:close/>
              </a:path>
            </a:pathLst>
          </a:custGeom>
          <a:solidFill>
            <a:srgbClr val="FFFFFF">
              <a:alpha val="447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title"/>
          </p:nvPr>
        </p:nvSpPr>
        <p:spPr>
          <a:xfrm rot="-474033">
            <a:off x="5537364" y="2957478"/>
            <a:ext cx="7656373" cy="53173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550"/>
              <a:buNone/>
              <a:defRPr sz="1855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550"/>
              <a:buNone/>
              <a:defRPr sz="1855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550"/>
              <a:buNone/>
              <a:defRPr sz="1855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550"/>
              <a:buNone/>
              <a:defRPr sz="1855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550"/>
              <a:buNone/>
              <a:defRPr sz="1855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550"/>
              <a:buNone/>
              <a:defRPr sz="1855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550"/>
              <a:buNone/>
              <a:defRPr sz="1855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550"/>
              <a:buNone/>
              <a:defRPr sz="1855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550"/>
              <a:buNone/>
              <a:defRPr sz="18550"/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1"/>
          </p:nvPr>
        </p:nvSpPr>
        <p:spPr>
          <a:xfrm>
            <a:off x="645500" y="1085882"/>
            <a:ext cx="4109700" cy="643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3850"/>
              <a:buNone/>
              <a:defRPr sz="3850"/>
            </a:lvl1pPr>
            <a:lvl2pPr lvl="1">
              <a:spcBef>
                <a:spcPts val="560"/>
              </a:spcBef>
              <a:spcAft>
                <a:spcPts val="0"/>
              </a:spcAft>
              <a:buSzPts val="22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2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2"/>
          </p:nvPr>
        </p:nvSpPr>
        <p:spPr>
          <a:xfrm>
            <a:off x="14788075" y="1085882"/>
            <a:ext cx="4109700" cy="643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56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48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40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40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40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40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40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40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subTitle" idx="3"/>
          </p:nvPr>
        </p:nvSpPr>
        <p:spPr>
          <a:xfrm>
            <a:off x="13607950" y="4817019"/>
            <a:ext cx="4109700" cy="643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4150"/>
              <a:buNone/>
              <a:defRPr sz="4150"/>
            </a:lvl1pPr>
            <a:lvl2pPr lvl="1" rtl="0">
              <a:spcBef>
                <a:spcPts val="560"/>
              </a:spcBef>
              <a:spcAft>
                <a:spcPts val="0"/>
              </a:spcAft>
              <a:buSzPts val="4150"/>
              <a:buNone/>
              <a:defRPr sz="4150"/>
            </a:lvl2pPr>
            <a:lvl3pPr lvl="2" rtl="0">
              <a:spcBef>
                <a:spcPts val="480"/>
              </a:spcBef>
              <a:spcAft>
                <a:spcPts val="0"/>
              </a:spcAft>
              <a:buSzPts val="4150"/>
              <a:buNone/>
              <a:defRPr sz="4150"/>
            </a:lvl3pPr>
            <a:lvl4pPr lvl="3" rtl="0">
              <a:spcBef>
                <a:spcPts val="400"/>
              </a:spcBef>
              <a:spcAft>
                <a:spcPts val="0"/>
              </a:spcAft>
              <a:buSzPts val="4150"/>
              <a:buNone/>
              <a:defRPr sz="4150"/>
            </a:lvl4pPr>
            <a:lvl5pPr lvl="4" rtl="0">
              <a:spcBef>
                <a:spcPts val="400"/>
              </a:spcBef>
              <a:spcAft>
                <a:spcPts val="0"/>
              </a:spcAft>
              <a:buSzPts val="4150"/>
              <a:buNone/>
              <a:defRPr sz="4150"/>
            </a:lvl5pPr>
            <a:lvl6pPr lvl="5" rtl="0">
              <a:spcBef>
                <a:spcPts val="400"/>
              </a:spcBef>
              <a:spcAft>
                <a:spcPts val="0"/>
              </a:spcAft>
              <a:buSzPts val="4150"/>
              <a:buNone/>
              <a:defRPr sz="4150"/>
            </a:lvl6pPr>
            <a:lvl7pPr lvl="6" rtl="0">
              <a:spcBef>
                <a:spcPts val="400"/>
              </a:spcBef>
              <a:spcAft>
                <a:spcPts val="0"/>
              </a:spcAft>
              <a:buSzPts val="4150"/>
              <a:buNone/>
              <a:defRPr sz="4150"/>
            </a:lvl7pPr>
            <a:lvl8pPr lvl="7" rtl="0">
              <a:spcBef>
                <a:spcPts val="400"/>
              </a:spcBef>
              <a:spcAft>
                <a:spcPts val="0"/>
              </a:spcAft>
              <a:buSzPts val="4150"/>
              <a:buNone/>
              <a:defRPr sz="4150"/>
            </a:lvl8pPr>
            <a:lvl9pPr lvl="8" rtl="0">
              <a:spcBef>
                <a:spcPts val="400"/>
              </a:spcBef>
              <a:spcAft>
                <a:spcPts val="0"/>
              </a:spcAft>
              <a:buSzPts val="4150"/>
              <a:buNone/>
              <a:defRPr sz="4150"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subTitle" idx="4"/>
          </p:nvPr>
        </p:nvSpPr>
        <p:spPr>
          <a:xfrm>
            <a:off x="14788213" y="8292119"/>
            <a:ext cx="4109700" cy="643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450"/>
              <a:buNone/>
              <a:defRPr sz="3450"/>
            </a:lvl1pPr>
            <a:lvl2pPr lvl="1" rtl="0">
              <a:spcBef>
                <a:spcPts val="560"/>
              </a:spcBef>
              <a:spcAft>
                <a:spcPts val="0"/>
              </a:spcAft>
              <a:buSzPts val="3450"/>
              <a:buNone/>
              <a:defRPr sz="3450"/>
            </a:lvl2pPr>
            <a:lvl3pPr lvl="2" rtl="0">
              <a:spcBef>
                <a:spcPts val="480"/>
              </a:spcBef>
              <a:spcAft>
                <a:spcPts val="0"/>
              </a:spcAft>
              <a:buSzPts val="3450"/>
              <a:buNone/>
              <a:defRPr sz="3450"/>
            </a:lvl3pPr>
            <a:lvl4pPr lvl="3" rtl="0">
              <a:spcBef>
                <a:spcPts val="400"/>
              </a:spcBef>
              <a:spcAft>
                <a:spcPts val="0"/>
              </a:spcAft>
              <a:buSzPts val="3450"/>
              <a:buNone/>
              <a:defRPr sz="3450"/>
            </a:lvl4pPr>
            <a:lvl5pPr lvl="4" rtl="0">
              <a:spcBef>
                <a:spcPts val="400"/>
              </a:spcBef>
              <a:spcAft>
                <a:spcPts val="0"/>
              </a:spcAft>
              <a:buSzPts val="3450"/>
              <a:buNone/>
              <a:defRPr sz="3450"/>
            </a:lvl5pPr>
            <a:lvl6pPr lvl="5" rtl="0">
              <a:spcBef>
                <a:spcPts val="400"/>
              </a:spcBef>
              <a:spcAft>
                <a:spcPts val="0"/>
              </a:spcAft>
              <a:buSzPts val="3450"/>
              <a:buNone/>
              <a:defRPr sz="3450"/>
            </a:lvl6pPr>
            <a:lvl7pPr lvl="6" rtl="0">
              <a:spcBef>
                <a:spcPts val="400"/>
              </a:spcBef>
              <a:spcAft>
                <a:spcPts val="0"/>
              </a:spcAft>
              <a:buSzPts val="3450"/>
              <a:buNone/>
              <a:defRPr sz="3450"/>
            </a:lvl7pPr>
            <a:lvl8pPr lvl="7" rtl="0">
              <a:spcBef>
                <a:spcPts val="400"/>
              </a:spcBef>
              <a:spcAft>
                <a:spcPts val="0"/>
              </a:spcAft>
              <a:buSzPts val="3450"/>
              <a:buNone/>
              <a:defRPr sz="3450"/>
            </a:lvl8pPr>
            <a:lvl9pPr lvl="8" rtl="0">
              <a:spcBef>
                <a:spcPts val="400"/>
              </a:spcBef>
              <a:spcAft>
                <a:spcPts val="0"/>
              </a:spcAft>
              <a:buSzPts val="3450"/>
              <a:buNone/>
              <a:defRPr sz="345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subTitle" idx="5"/>
          </p:nvPr>
        </p:nvSpPr>
        <p:spPr>
          <a:xfrm>
            <a:off x="885463" y="8640832"/>
            <a:ext cx="4109700" cy="643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4150"/>
              <a:buNone/>
              <a:defRPr sz="4150"/>
            </a:lvl1pPr>
            <a:lvl2pPr lvl="1" rtl="0">
              <a:spcBef>
                <a:spcPts val="560"/>
              </a:spcBef>
              <a:spcAft>
                <a:spcPts val="0"/>
              </a:spcAft>
              <a:buSzPts val="4150"/>
              <a:buNone/>
              <a:defRPr sz="4150"/>
            </a:lvl2pPr>
            <a:lvl3pPr lvl="2" rtl="0">
              <a:spcBef>
                <a:spcPts val="480"/>
              </a:spcBef>
              <a:spcAft>
                <a:spcPts val="0"/>
              </a:spcAft>
              <a:buSzPts val="4150"/>
              <a:buNone/>
              <a:defRPr sz="4150"/>
            </a:lvl3pPr>
            <a:lvl4pPr lvl="3" rtl="0">
              <a:spcBef>
                <a:spcPts val="400"/>
              </a:spcBef>
              <a:spcAft>
                <a:spcPts val="0"/>
              </a:spcAft>
              <a:buSzPts val="4150"/>
              <a:buNone/>
              <a:defRPr sz="4150"/>
            </a:lvl4pPr>
            <a:lvl5pPr lvl="4" rtl="0">
              <a:spcBef>
                <a:spcPts val="400"/>
              </a:spcBef>
              <a:spcAft>
                <a:spcPts val="0"/>
              </a:spcAft>
              <a:buSzPts val="4150"/>
              <a:buNone/>
              <a:defRPr sz="4150"/>
            </a:lvl5pPr>
            <a:lvl6pPr lvl="5" rtl="0">
              <a:spcBef>
                <a:spcPts val="400"/>
              </a:spcBef>
              <a:spcAft>
                <a:spcPts val="0"/>
              </a:spcAft>
              <a:buSzPts val="4150"/>
              <a:buNone/>
              <a:defRPr sz="4150"/>
            </a:lvl6pPr>
            <a:lvl7pPr lvl="6" rtl="0">
              <a:spcBef>
                <a:spcPts val="400"/>
              </a:spcBef>
              <a:spcAft>
                <a:spcPts val="0"/>
              </a:spcAft>
              <a:buSzPts val="4150"/>
              <a:buNone/>
              <a:defRPr sz="4150"/>
            </a:lvl7pPr>
            <a:lvl8pPr lvl="7" rtl="0">
              <a:spcBef>
                <a:spcPts val="400"/>
              </a:spcBef>
              <a:spcAft>
                <a:spcPts val="0"/>
              </a:spcAft>
              <a:buSzPts val="4150"/>
              <a:buNone/>
              <a:defRPr sz="4150"/>
            </a:lvl8pPr>
            <a:lvl9pPr lvl="8" rtl="0">
              <a:spcBef>
                <a:spcPts val="400"/>
              </a:spcBef>
              <a:spcAft>
                <a:spcPts val="0"/>
              </a:spcAft>
              <a:buSzPts val="4150"/>
              <a:buNone/>
              <a:defRPr sz="4150"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subTitle" idx="6"/>
          </p:nvPr>
        </p:nvSpPr>
        <p:spPr>
          <a:xfrm>
            <a:off x="516275" y="4800130"/>
            <a:ext cx="4109700" cy="643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56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48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40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40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40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40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40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40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">
  <p:cSld name="CUSTOM_4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7"/>
          <p:cNvPicPr preferRelativeResize="0"/>
          <p:nvPr/>
        </p:nvPicPr>
        <p:blipFill rotWithShape="1">
          <a:blip r:embed="rId2">
            <a:alphaModFix/>
          </a:blip>
          <a:srcRect r="25810" b="20140"/>
          <a:stretch/>
        </p:blipFill>
        <p:spPr>
          <a:xfrm>
            <a:off x="6994875" y="1781150"/>
            <a:ext cx="11293123" cy="85058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7"/>
          <p:cNvGrpSpPr/>
          <p:nvPr/>
        </p:nvGrpSpPr>
        <p:grpSpPr>
          <a:xfrm>
            <a:off x="591984" y="586722"/>
            <a:ext cx="11656874" cy="9113555"/>
            <a:chOff x="-1" y="1"/>
            <a:chExt cx="15542498" cy="12151407"/>
          </a:xfrm>
        </p:grpSpPr>
        <p:sp>
          <p:nvSpPr>
            <p:cNvPr id="79" name="Google Shape;79;p7"/>
            <p:cNvSpPr/>
            <p:nvPr/>
          </p:nvSpPr>
          <p:spPr>
            <a:xfrm rot="5400000">
              <a:off x="1695545" y="-1695545"/>
              <a:ext cx="12151407" cy="15542498"/>
            </a:xfrm>
            <a:custGeom>
              <a:avLst/>
              <a:gdLst/>
              <a:ahLst/>
              <a:cxnLst/>
              <a:rect l="l" t="t" r="r" b="b"/>
              <a:pathLst>
                <a:path w="12151407" h="15542498" extrusionOk="0">
                  <a:moveTo>
                    <a:pt x="0" y="0"/>
                  </a:moveTo>
                  <a:lnTo>
                    <a:pt x="12151408" y="0"/>
                  </a:lnTo>
                  <a:lnTo>
                    <a:pt x="12151408" y="15542498"/>
                  </a:lnTo>
                  <a:lnTo>
                    <a:pt x="0" y="1554249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grpSp>
          <p:nvGrpSpPr>
            <p:cNvPr id="80" name="Google Shape;80;p7"/>
            <p:cNvGrpSpPr/>
            <p:nvPr/>
          </p:nvGrpSpPr>
          <p:grpSpPr>
            <a:xfrm>
              <a:off x="2375750" y="2255876"/>
              <a:ext cx="10790997" cy="8500444"/>
              <a:chOff x="0" y="-95250"/>
              <a:chExt cx="2131555" cy="1679100"/>
            </a:xfrm>
          </p:grpSpPr>
          <p:sp>
            <p:nvSpPr>
              <p:cNvPr id="81" name="Google Shape;81;p7"/>
              <p:cNvSpPr/>
              <p:nvPr/>
            </p:nvSpPr>
            <p:spPr>
              <a:xfrm>
                <a:off x="0" y="0"/>
                <a:ext cx="2131555" cy="1583766"/>
              </a:xfrm>
              <a:custGeom>
                <a:avLst/>
                <a:gdLst/>
                <a:ahLst/>
                <a:cxnLst/>
                <a:rect l="l" t="t" r="r" b="b"/>
                <a:pathLst>
                  <a:path w="2131555" h="1583766" extrusionOk="0">
                    <a:moveTo>
                      <a:pt x="0" y="0"/>
                    </a:moveTo>
                    <a:lnTo>
                      <a:pt x="2131555" y="0"/>
                    </a:lnTo>
                    <a:lnTo>
                      <a:pt x="2131555" y="1583766"/>
                    </a:lnTo>
                    <a:lnTo>
                      <a:pt x="0" y="15837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82" name="Google Shape;82;p7"/>
              <p:cNvSpPr txBox="1"/>
              <p:nvPr/>
            </p:nvSpPr>
            <p:spPr>
              <a:xfrm>
                <a:off x="0" y="-95250"/>
                <a:ext cx="2131500" cy="1679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00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3" name="Google Shape;83;p7"/>
          <p:cNvSpPr txBox="1">
            <a:spLocks noGrp="1"/>
          </p:cNvSpPr>
          <p:nvPr>
            <p:ph type="title"/>
          </p:nvPr>
        </p:nvSpPr>
        <p:spPr>
          <a:xfrm>
            <a:off x="1014725" y="4260975"/>
            <a:ext cx="10811400" cy="3878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3AF77"/>
              </a:buClr>
              <a:buSzPts val="11450"/>
              <a:buNone/>
              <a:defRPr>
                <a:solidFill>
                  <a:srgbClr val="63AF7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"/>
          <p:cNvSpPr txBox="1">
            <a:spLocks noGrp="1"/>
          </p:cNvSpPr>
          <p:nvPr>
            <p:ph type="subTitle" idx="1"/>
          </p:nvPr>
        </p:nvSpPr>
        <p:spPr>
          <a:xfrm>
            <a:off x="2727625" y="3250623"/>
            <a:ext cx="7641600" cy="50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3250"/>
              <a:buNone/>
              <a:defRPr sz="3250" b="1"/>
            </a:lvl1pPr>
            <a:lvl2pPr lvl="1">
              <a:spcBef>
                <a:spcPts val="560"/>
              </a:spcBef>
              <a:spcAft>
                <a:spcPts val="0"/>
              </a:spcAft>
              <a:buSzPts val="22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2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B993-5DA2-7A2E-237A-CE5DCC060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D71CFF-AD75-88A3-D74C-E1110A8E9E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F07E4-16E6-4F42-469E-F1382A222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82FB-8CDC-794E-AD75-EE12DD6A786A}" type="datetime1">
              <a:rPr lang="en-US" smtClean="0"/>
              <a:t>8/8/25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B99CF-CACE-5299-EE91-4B9B7C004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56293-E421-C554-D68B-58B36A5D2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55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B993-5DA2-7A2E-237A-CE5DCC060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D71CFF-AD75-88A3-D74C-E1110A8E9E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F07E4-16E6-4F42-469E-F1382A222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82FB-8CDC-794E-AD75-EE12DD6A786A}" type="datetime1">
              <a:rPr lang="en-US" smtClean="0"/>
              <a:t>8/8/25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CB99CF-CACE-5299-EE91-4B9B7C004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56293-E421-C554-D68B-58B36A5D2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69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B5C57-E27A-F28C-F4D0-244C93C9D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D0B49-2C55-A5B4-4D4E-62D303D98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67012-A6F3-C456-4BD9-810547E4F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8DD9-35CA-4242-9713-E45E241E3E5E}" type="datetime1">
              <a:rPr lang="en-US" smtClean="0"/>
              <a:t>8/8/25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5BB3A-666F-9FC5-69E2-5899BEBBB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3C43A-2E60-E3D0-5A53-93D173D4B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0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2D1EC-23F0-E29C-347F-202FBC0C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86B46-9B23-5E53-DDA2-B2B6CCDA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5B183-95D7-3F64-C063-5029F2EDC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1D888-F3A5-B645-B86E-CEA4DEF8661E}" type="datetime1">
              <a:rPr lang="en-US" smtClean="0"/>
              <a:t>8/8/25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51676-DE77-A4DE-964D-5C9891061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59C990-EB25-E1B3-3E1C-441375D8C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209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4D285-39F8-AB81-3A8A-B143A027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B2425-ED05-7309-6AA0-F4E40F99B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C6394A-3B0E-1CBF-BF9C-056C30AA7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633C8-6CE9-894A-1ACE-6C253617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82B12-2C6A-7842-8F5A-A54C37B19D5E}" type="datetime1">
              <a:rPr lang="en-US" smtClean="0"/>
              <a:t>8/8/25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D84DB-9CA9-A7FB-A88F-47E8DA71B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7EAAEC-B4D1-DFE1-0080-FC0385D3C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71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CE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-853500" y="321100"/>
            <a:ext cx="19995000" cy="20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450"/>
              <a:buFont typeface="Zilla Slab"/>
              <a:buNone/>
              <a:defRPr sz="11450" i="0" u="none" strike="noStrike" cap="none">
                <a:solidFill>
                  <a:schemeClr val="dk1"/>
                </a:solidFill>
                <a:latin typeface="Zilla Slab"/>
                <a:ea typeface="Zilla Slab"/>
                <a:cs typeface="Zilla Slab"/>
                <a:sym typeface="Zilla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029200" y="271532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Ubuntu"/>
              <a:buChar char="•"/>
              <a:defRPr sz="220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marR="0" lvl="1" indent="-3683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Ubuntu"/>
              <a:buChar char="–"/>
              <a:defRPr sz="220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marR="0" lvl="2" indent="-36830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Ubuntu"/>
              <a:buChar char="•"/>
              <a:defRPr sz="220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marR="0" lvl="3" indent="-3683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Ubuntu"/>
              <a:buChar char="–"/>
              <a:defRPr sz="220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marR="0" lvl="4" indent="-3683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Ubuntu"/>
              <a:buChar char="»"/>
              <a:defRPr sz="220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marR="0" lvl="5" indent="-3683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Ubuntu"/>
              <a:buChar char="•"/>
              <a:defRPr sz="220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marR="0" lvl="6" indent="-3683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Ubuntu"/>
              <a:buChar char="•"/>
              <a:defRPr sz="220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marR="0" lvl="7" indent="-3683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Ubuntu"/>
              <a:buChar char="•"/>
              <a:defRPr sz="220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marR="0" lvl="8" indent="-3683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Ubuntu"/>
              <a:buChar char="•"/>
              <a:defRPr sz="2200" i="0" u="none" strike="noStrike" cap="non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58AE79-43EB-63D0-0D05-93DAADD4A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45BEBF-F7D0-1A4F-17F2-8CB679A80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37E2D-A5B8-CC1E-FC2A-779C02AD0B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1A1A09-ED77-C14B-8C72-02D702971205}" type="datetime1">
              <a:rPr lang="en-US" smtClean="0"/>
              <a:t>8/8/25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145E5-3587-103A-49B4-AC8A9CB2A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20C70-ECB2-3C6B-5BFB-0D3C039CC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1E4A3E-16F6-FF44-B4DD-5D27CCED9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84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sebs-hr@sebs.rutgers.edu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hyperlink" Target="mailto:Onesource@rutgers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11D9A-68C3-8CA9-7557-B9AB00979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7DE905B-E2BE-C474-E924-B7051D19536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D21CD5-AF19-690C-362B-45A1C0240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4A3E-16F6-FF44-B4DD-5D27CCED9977}" type="slidenum">
              <a:rPr lang="en-US" smtClean="0"/>
              <a:t>1</a:t>
            </a:fld>
            <a:endParaRPr lang="en-US"/>
          </a:p>
        </p:txBody>
      </p:sp>
      <p:pic>
        <p:nvPicPr>
          <p:cNvPr id="10" name="Google Shape;362;p20">
            <a:extLst>
              <a:ext uri="{FF2B5EF4-FFF2-40B4-BE49-F238E27FC236}">
                <a16:creationId xmlns:a16="http://schemas.microsoft.com/office/drawing/2014/main" id="{28AD19E7-3D4D-F803-F4C0-2D1CFDFC8E9D}"/>
              </a:ext>
            </a:extLst>
          </p:cNvPr>
          <p:cNvPicPr preferRelativeResize="0"/>
          <p:nvPr/>
        </p:nvPicPr>
        <p:blipFill rotWithShape="1">
          <a:blip r:embed="rId3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FilmGrain/>
                    </a14:imgEffect>
                  </a14:imgLayer>
                </a14:imgProps>
              </a:ext>
            </a:extLst>
          </a:blip>
          <a:srcRect b="55616"/>
          <a:stretch/>
        </p:blipFill>
        <p:spPr>
          <a:xfrm>
            <a:off x="1637630" y="1039123"/>
            <a:ext cx="14314674" cy="9247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779D81-FA9D-BFBF-4A8C-210451B6F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517" y="8334336"/>
            <a:ext cx="4243333" cy="162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6C5838D-1A5E-7238-4B43-4B68E28F90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730" y="1703423"/>
            <a:ext cx="13716000" cy="3581400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chemeClr val="bg1"/>
                </a:solidFill>
              </a:rPr>
              <a:t>Time and Absence Reporting</a:t>
            </a:r>
            <a:br>
              <a:rPr lang="en-US" sz="7200" b="1" dirty="0">
                <a:solidFill>
                  <a:schemeClr val="bg1"/>
                </a:solidFill>
              </a:rPr>
            </a:br>
            <a:r>
              <a:rPr lang="en-US" sz="7200" b="1" dirty="0">
                <a:solidFill>
                  <a:schemeClr val="bg1"/>
                </a:solidFill>
              </a:rPr>
              <a:t> and Record Keeping</a:t>
            </a:r>
          </a:p>
        </p:txBody>
      </p:sp>
      <p:sp>
        <p:nvSpPr>
          <p:cNvPr id="12" name="Google Shape;151;p11">
            <a:extLst>
              <a:ext uri="{FF2B5EF4-FFF2-40B4-BE49-F238E27FC236}">
                <a16:creationId xmlns:a16="http://schemas.microsoft.com/office/drawing/2014/main" id="{481A8E8C-04BC-6331-F61B-EFDFB2C0A915}"/>
              </a:ext>
            </a:extLst>
          </p:cNvPr>
          <p:cNvSpPr txBox="1"/>
          <p:nvPr/>
        </p:nvSpPr>
        <p:spPr>
          <a:xfrm>
            <a:off x="-698066" y="8225155"/>
            <a:ext cx="9924074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 dirty="0">
                <a:solidFill>
                  <a:schemeClr val="bg1"/>
                </a:solidFill>
                <a:latin typeface="Zilla Slab"/>
                <a:ea typeface="Zilla Slab"/>
                <a:cs typeface="Zilla Slab"/>
                <a:sym typeface="Zilla Slab"/>
              </a:rPr>
              <a:t>Paul Elwood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chemeClr val="bg1"/>
                </a:solidFill>
                <a:latin typeface="Zilla Slab"/>
                <a:ea typeface="Zilla Slab"/>
                <a:sym typeface="Zilla Slab"/>
              </a:rPr>
              <a:t>Director of SEBS HR</a:t>
            </a:r>
            <a:endParaRPr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64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72"/>
    </mc:Choice>
    <mc:Fallback xmlns="">
      <p:transition spd="slow" advTm="7972"/>
    </mc:Fallback>
  </mc:AlternateContent>
  <p:extLst>
    <p:ext uri="{E180D4A7-C9FB-4DFB-919C-405C955672EB}">
      <p14:showEvtLst xmlns:p14="http://schemas.microsoft.com/office/powerpoint/2010/main">
        <p14:playEvt time="35" objId="16"/>
        <p14:stopEvt time="7245" objId="16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800E3C-B9E0-3461-EA72-92A291113A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E7ACD-3396-5A9E-BDB8-A602FF1151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66929"/>
            <a:ext cx="17736669" cy="9720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A2DA5A-6C20-1662-1EB6-ABBBBC5BCD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651" y="9467431"/>
            <a:ext cx="1573305" cy="466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41E75A-7373-FDD3-18A7-D5D94E71C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651" y="547688"/>
            <a:ext cx="15773400" cy="1988345"/>
          </a:xfrm>
        </p:spPr>
        <p:txBody>
          <a:bodyPr/>
          <a:lstStyle/>
          <a:p>
            <a:r>
              <a:rPr lang="en-US" b="1" dirty="0">
                <a:latin typeface="Zilla Slab" panose="020B0604020202020204" charset="0"/>
                <a:ea typeface="Zilla Slab" panose="020B0604020202020204" charset="0"/>
              </a:rPr>
              <a:t>Overtime and “Comp Time”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D8EB0-5699-8EC2-2BCD-E84631D9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51" y="2163460"/>
            <a:ext cx="15773400" cy="716628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>
                <a:latin typeface="Ubuntu" panose="020B0504030602030204" pitchFamily="34" charset="0"/>
              </a:rPr>
              <a:t>Please reference University policy 60.3.14:  Overtime/Comp Time for Regularly Appointed Staff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Ubuntu" panose="020B0504030602030204" pitchFamily="34" charset="0"/>
              </a:rPr>
              <a:t>Determine eligibility for Overtime/Comp Time</a:t>
            </a:r>
          </a:p>
          <a:p>
            <a:pPr>
              <a:lnSpc>
                <a:spcPct val="100000"/>
              </a:lnSpc>
            </a:pPr>
            <a:r>
              <a:rPr lang="en-US" dirty="0">
                <a:effectLst/>
                <a:latin typeface="Ubuntu" panose="020B0504030602030204" pitchFamily="34" charset="0"/>
              </a:rPr>
              <a:t>Fair Labor Standards Act (FLSA):  </a:t>
            </a:r>
            <a:r>
              <a:rPr lang="en-US" dirty="0">
                <a:latin typeface="Ubuntu" panose="020B0504030602030204" pitchFamily="34" charset="0"/>
              </a:rPr>
              <a:t>https://www.dol.gov/agencies/whd/flsa</a:t>
            </a:r>
            <a:endParaRPr lang="en-US" dirty="0">
              <a:effectLst/>
              <a:latin typeface="Ubuntu" panose="020B050403060203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dirty="0">
                <a:effectLst/>
                <a:latin typeface="Ubuntu" panose="020B0504030602030204" pitchFamily="34" charset="0"/>
              </a:rPr>
              <a:t>NE vs NL designation   NE = overtime eligible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Ubuntu" panose="020B0504030602030204" pitchFamily="34" charset="0"/>
              </a:rPr>
              <a:t>Employees with an NL designation do not have a fixed work week and are not eligible for OT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Ubuntu" panose="020B0504030602030204" pitchFamily="34" charset="0"/>
              </a:rPr>
              <a:t>Department must keep records of hours worked for all OT eligible employees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000" dirty="0"/>
          </a:p>
          <a:p>
            <a:pPr marL="0" indent="0">
              <a:lnSpc>
                <a:spcPct val="100000"/>
              </a:lnSpc>
              <a:buNone/>
            </a:pPr>
            <a:endParaRPr lang="en-US" sz="3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DA0BB4-EE52-ED36-1956-6F6A84E3E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buClrTx/>
            </a:pPr>
            <a:fld id="{441E4A3E-16F6-FF44-B4DD-5D27CCED9977}" type="slidenum">
              <a:rPr lang="en-US" kern="1200">
                <a:solidFill>
                  <a:prstClr val="black">
                    <a:tint val="82000"/>
                  </a:prstClr>
                </a:solidFill>
                <a:latin typeface="Aptos" panose="02110004020202020204"/>
                <a:ea typeface="+mn-ea"/>
                <a:cs typeface="+mn-cs"/>
              </a:rPr>
              <a:pPr defTabSz="1371600">
                <a:buClrTx/>
              </a:pPr>
              <a:t>2</a:t>
            </a:fld>
            <a:endParaRPr lang="en-US" kern="1200" dirty="0">
              <a:solidFill>
                <a:prstClr val="black">
                  <a:tint val="82000"/>
                </a:prstClr>
              </a:solidFill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96C6C9-8A31-55CC-36A6-8596C8C5B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5718" y="8653282"/>
            <a:ext cx="4243333" cy="162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421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6074">
        <p:fade/>
      </p:transition>
    </mc:Choice>
    <mc:Fallback xmlns="">
      <p:transition spd="med" advTm="66074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49C6D-59B4-AFFD-D753-C0C46B473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EE640E3-9DCF-C6B4-F066-7CECBF2EB6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841E03-9F35-1B56-8ED0-B5FDC7D58B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66929"/>
            <a:ext cx="17736669" cy="9720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D1CB75-933B-8772-D4CE-F9BAA47E7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651" y="9467431"/>
            <a:ext cx="1573305" cy="466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762219-E05C-F7C8-E7BF-E0296AB6D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651" y="547688"/>
            <a:ext cx="15773400" cy="1988345"/>
          </a:xfrm>
        </p:spPr>
        <p:txBody>
          <a:bodyPr/>
          <a:lstStyle/>
          <a:p>
            <a:r>
              <a:rPr lang="en-US" b="1" dirty="0">
                <a:latin typeface="Zilla Slab" panose="020B0604020202020204" charset="0"/>
                <a:ea typeface="Zilla Slab" panose="020B0604020202020204" charset="0"/>
              </a:rPr>
              <a:t>Paid Time Off (PTO)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2B797-E404-8A50-589B-C47CCC64E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51" y="2291531"/>
            <a:ext cx="15773400" cy="7166280"/>
          </a:xfrm>
        </p:spPr>
        <p:txBody>
          <a:bodyPr>
            <a:normAutofit/>
          </a:bodyPr>
          <a:lstStyle/>
          <a:p>
            <a:r>
              <a:rPr lang="en-US" dirty="0">
                <a:latin typeface="Ubuntu" panose="020B0504030602030204" pitchFamily="34" charset="0"/>
              </a:rPr>
              <a:t>Please reference University Policy 60.3.10  Vacation</a:t>
            </a:r>
          </a:p>
          <a:p>
            <a:r>
              <a:rPr lang="en-US" dirty="0">
                <a:latin typeface="Ubuntu" panose="020B0504030602030204" pitchFamily="34" charset="0"/>
              </a:rPr>
              <a:t> </a:t>
            </a:r>
            <a:r>
              <a:rPr lang="en-US" sz="3600" dirty="0">
                <a:latin typeface="Ubuntu" panose="020B0504030602030204" pitchFamily="34" charset="0"/>
              </a:rPr>
              <a:t>https://policies.rutgers.edu/B.aspx?BookId=12118&amp;PageId=459486</a:t>
            </a:r>
          </a:p>
          <a:p>
            <a:pPr lvl="1"/>
            <a:r>
              <a:rPr lang="en-US" dirty="0">
                <a:latin typeface="Ubuntu" panose="020B0504030602030204" pitchFamily="34" charset="0"/>
              </a:rPr>
              <a:t>Accrual</a:t>
            </a:r>
          </a:p>
          <a:p>
            <a:pPr lvl="1"/>
            <a:r>
              <a:rPr lang="en-US" dirty="0">
                <a:latin typeface="Ubuntu" panose="020B0504030602030204" pitchFamily="34" charset="0"/>
              </a:rPr>
              <a:t>Usage</a:t>
            </a:r>
          </a:p>
          <a:p>
            <a:pPr lvl="1"/>
            <a:r>
              <a:rPr lang="en-US" dirty="0">
                <a:latin typeface="Ubuntu" panose="020B0504030602030204" pitchFamily="34" charset="0"/>
              </a:rPr>
              <a:t>Carry over</a:t>
            </a:r>
          </a:p>
          <a:p>
            <a:pPr marL="0" indent="0">
              <a:buNone/>
            </a:pPr>
            <a:r>
              <a:rPr lang="en-US" dirty="0">
                <a:latin typeface="Ubuntu" panose="020B0504030602030204" pitchFamily="34" charset="0"/>
              </a:rPr>
              <a:t>See Also</a:t>
            </a:r>
          </a:p>
          <a:p>
            <a:r>
              <a:rPr lang="en-US" dirty="0">
                <a:latin typeface="Ubuntu" panose="020B0504030602030204" pitchFamily="34" charset="0"/>
              </a:rPr>
              <a:t>Administrative Leave (Policy 60.3.3) </a:t>
            </a:r>
            <a:r>
              <a:rPr lang="en-US" sz="3600" dirty="0">
                <a:latin typeface="Ubuntu" panose="020B0504030602030204" pitchFamily="34" charset="0"/>
              </a:rPr>
              <a:t>https://policies.rutgers.edu/B.aspx?BookId=12112&amp;PageId=459480</a:t>
            </a:r>
          </a:p>
          <a:p>
            <a:r>
              <a:rPr lang="en-US" dirty="0">
                <a:latin typeface="Ubuntu" panose="020B0504030602030204" pitchFamily="34" charset="0"/>
              </a:rPr>
              <a:t>Personal Holidays (Policy 60.3.11) </a:t>
            </a:r>
            <a:r>
              <a:rPr lang="en-US" sz="3600" dirty="0">
                <a:latin typeface="Ubuntu" panose="020B0504030602030204" pitchFamily="34" charset="0"/>
              </a:rPr>
              <a:t>https://policies.rutgers.edu/B.aspx?BookId=12119&amp;PageId=459487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D5BC8-44FD-59B5-967E-408D05AD4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buClrTx/>
            </a:pPr>
            <a:fld id="{441E4A3E-16F6-FF44-B4DD-5D27CCED9977}" type="slidenum">
              <a:rPr lang="en-US" kern="1200">
                <a:solidFill>
                  <a:prstClr val="black">
                    <a:tint val="82000"/>
                  </a:prstClr>
                </a:solidFill>
                <a:latin typeface="Aptos" panose="02110004020202020204"/>
                <a:ea typeface="+mn-ea"/>
                <a:cs typeface="+mn-cs"/>
              </a:rPr>
              <a:pPr defTabSz="1371600">
                <a:buClrTx/>
              </a:pPr>
              <a:t>3</a:t>
            </a:fld>
            <a:endParaRPr lang="en-US" kern="1200" dirty="0">
              <a:solidFill>
                <a:prstClr val="black">
                  <a:tint val="82000"/>
                </a:prstClr>
              </a:solidFill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42FDCB-E39C-0A81-7238-560448E04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5718" y="8653282"/>
            <a:ext cx="4243333" cy="162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18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163"/>
    </mc:Choice>
    <mc:Fallback xmlns="">
      <p:transition spd="slow" advTm="7016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57CC-9FE6-B083-2240-B712C07D0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46F022-C92B-D93C-21A5-D506797526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B815DF-F379-15F4-2564-A5EF1E950A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66929"/>
            <a:ext cx="17736669" cy="9720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6AB79B-8E02-FF01-B21C-D21A6802E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651" y="9467431"/>
            <a:ext cx="1573305" cy="466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764FE6-61E4-CCBE-A38F-517F674A2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651" y="547688"/>
            <a:ext cx="15773400" cy="1988345"/>
          </a:xfrm>
        </p:spPr>
        <p:txBody>
          <a:bodyPr/>
          <a:lstStyle/>
          <a:p>
            <a:r>
              <a:rPr lang="en-US" b="1" dirty="0">
                <a:latin typeface="Zilla Slab" panose="020B0604020202020204" charset="0"/>
                <a:ea typeface="Zilla Slab" panose="020B0604020202020204" charset="0"/>
              </a:rPr>
              <a:t>Sick Time and Sick Leave Usage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2BB5F-4254-29E2-B55A-0CF0A9BEA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51" y="2233817"/>
            <a:ext cx="15773400" cy="7223994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Ubuntu" panose="020B0504030602030204" pitchFamily="34" charset="0"/>
              </a:rPr>
              <a:t>Covered in policy 60.3.5 and collective bargaining agreements</a:t>
            </a:r>
          </a:p>
          <a:p>
            <a:r>
              <a:rPr lang="en-US" dirty="0">
                <a:latin typeface="Ubuntu" panose="020B0504030602030204" pitchFamily="34" charset="0"/>
              </a:rPr>
              <a:t>Link to policy</a:t>
            </a:r>
            <a:r>
              <a:rPr lang="en-US" sz="3600" dirty="0">
                <a:latin typeface="Ubuntu" panose="020B0504030602030204" pitchFamily="34" charset="0"/>
              </a:rPr>
              <a:t>: https://policies.rutgers.edu/B.aspx?BookId=12113&amp;PageId=459481</a:t>
            </a:r>
          </a:p>
          <a:p>
            <a:r>
              <a:rPr lang="en-US" dirty="0">
                <a:latin typeface="Ubuntu" panose="020B0504030602030204" pitchFamily="34" charset="0"/>
              </a:rPr>
              <a:t>Sick Time – for care of self </a:t>
            </a:r>
          </a:p>
          <a:p>
            <a:r>
              <a:rPr lang="en-US" dirty="0">
                <a:latin typeface="Ubuntu" panose="020B0504030602030204" pitchFamily="34" charset="0"/>
              </a:rPr>
              <a:t>Sick Leave – for care of others (family members).  May not exceed 15 days per fiscal year  Examples include:  emergency attendance for a member of the employee’s family, attendance for a seriously ill family member at a health care facility or at home, or to transport a seriously ill family member to treatment</a:t>
            </a:r>
          </a:p>
          <a:p>
            <a:r>
              <a:rPr lang="en-US" dirty="0">
                <a:latin typeface="Ubuntu" panose="020B0504030602030204" pitchFamily="34" charset="0"/>
              </a:rPr>
              <a:t>Must complete the “Sick Leave to Care for a Seriously Ill Family Member Certification Form”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000" dirty="0">
              <a:latin typeface="Ubuntu" panose="020B050403060203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07FE2A-B78F-6632-FD82-C6B2AB1BE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buClrTx/>
            </a:pPr>
            <a:fld id="{441E4A3E-16F6-FF44-B4DD-5D27CCED9977}" type="slidenum">
              <a:rPr lang="en-US" kern="1200">
                <a:solidFill>
                  <a:prstClr val="black">
                    <a:tint val="82000"/>
                  </a:prstClr>
                </a:solidFill>
                <a:latin typeface="Aptos" panose="02110004020202020204"/>
                <a:ea typeface="+mn-ea"/>
                <a:cs typeface="+mn-cs"/>
              </a:rPr>
              <a:pPr defTabSz="1371600">
                <a:buClrTx/>
              </a:pPr>
              <a:t>4</a:t>
            </a:fld>
            <a:endParaRPr lang="en-US" kern="1200" dirty="0">
              <a:solidFill>
                <a:prstClr val="black">
                  <a:tint val="82000"/>
                </a:prstClr>
              </a:solidFill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789B38-66FD-EA12-96F9-6AC50728A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5718" y="8653282"/>
            <a:ext cx="4243333" cy="162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2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85"/>
    </mc:Choice>
    <mc:Fallback xmlns="">
      <p:transition spd="slow" advTm="6988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94A19-6E14-990E-D837-465FCE407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11325F-B3AC-A671-8FE8-6D4218D3EE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DFCC46-42C5-4929-6B12-55E3B6182D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66929"/>
            <a:ext cx="17736669" cy="9720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6412E8-F116-7499-5D75-3F8DA4C69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651" y="9467431"/>
            <a:ext cx="1573305" cy="466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D068A1-A611-5A1F-0AA8-95239BA2A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651" y="547688"/>
            <a:ext cx="15773400" cy="1988345"/>
          </a:xfrm>
        </p:spPr>
        <p:txBody>
          <a:bodyPr/>
          <a:lstStyle/>
          <a:p>
            <a:r>
              <a:rPr lang="en-US" b="1" dirty="0">
                <a:latin typeface="Zilla Slab" panose="020B0604020202020204" charset="0"/>
                <a:ea typeface="Zilla Slab" panose="020B0604020202020204" charset="0"/>
              </a:rPr>
              <a:t>Sick Time and Sick Leave Usage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12B71-1BAE-6F12-DF9A-1FB263923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51" y="2499802"/>
            <a:ext cx="15773400" cy="6527007"/>
          </a:xfrm>
        </p:spPr>
        <p:txBody>
          <a:bodyPr>
            <a:normAutofit/>
          </a:bodyPr>
          <a:lstStyle/>
          <a:p>
            <a:r>
              <a:rPr lang="en-US" dirty="0">
                <a:latin typeface="Ubuntu" panose="020B0504030602030204" pitchFamily="34" charset="0"/>
              </a:rPr>
              <a:t>New Jersey Earned Sick Leave (NJESL) – up to 40 hours per fiscal year may be taken in accordance with NJESL law.  This includes for wellness appointments and required attendance at a child’s school event</a:t>
            </a:r>
          </a:p>
          <a:p>
            <a:pPr marL="0" indent="0">
              <a:buNone/>
            </a:pPr>
            <a:endParaRPr lang="en-US" dirty="0">
              <a:latin typeface="Ubuntu" panose="020B0504030602030204" pitchFamily="34" charset="0"/>
            </a:endParaRPr>
          </a:p>
          <a:p>
            <a:r>
              <a:rPr lang="en-US" dirty="0">
                <a:latin typeface="Ubuntu" panose="020B0504030602030204" pitchFamily="34" charset="0"/>
              </a:rPr>
              <a:t>For more information on NJESL: https://nj.gov/labor/earnedsick/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B313D4-3BBC-E95C-3EAC-7CBD33243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buClrTx/>
            </a:pPr>
            <a:fld id="{441E4A3E-16F6-FF44-B4DD-5D27CCED9977}" type="slidenum">
              <a:rPr lang="en-US" kern="1200">
                <a:solidFill>
                  <a:prstClr val="black">
                    <a:tint val="82000"/>
                  </a:prstClr>
                </a:solidFill>
                <a:latin typeface="Aptos" panose="02110004020202020204"/>
                <a:ea typeface="+mn-ea"/>
                <a:cs typeface="+mn-cs"/>
              </a:rPr>
              <a:pPr defTabSz="1371600">
                <a:buClrTx/>
              </a:pPr>
              <a:t>5</a:t>
            </a:fld>
            <a:endParaRPr lang="en-US" kern="1200" dirty="0">
              <a:solidFill>
                <a:prstClr val="black">
                  <a:tint val="82000"/>
                </a:prstClr>
              </a:solidFill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2ADD8F-8065-1C65-511A-1D95BE0BA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5718" y="8653282"/>
            <a:ext cx="4243333" cy="162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53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87"/>
    </mc:Choice>
    <mc:Fallback xmlns="">
      <p:transition spd="slow" advTm="3088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378EA-B2C6-932A-D18F-19B523F06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440DFC-0B93-C111-737A-2F7560535E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7ABEA2-0E01-B947-D4CE-00F3FEB04D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66929"/>
            <a:ext cx="17736669" cy="9720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5F8509-5771-65D9-733E-D6779EBF0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651" y="9467431"/>
            <a:ext cx="1573305" cy="466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8CE75D-1029-D47C-ABB6-0FFD7A4CC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651" y="547688"/>
            <a:ext cx="15773400" cy="1988345"/>
          </a:xfrm>
        </p:spPr>
        <p:txBody>
          <a:bodyPr/>
          <a:lstStyle/>
          <a:p>
            <a:r>
              <a:rPr lang="en-US" b="1" dirty="0">
                <a:latin typeface="Zilla Slab" panose="020B0604020202020204" charset="0"/>
                <a:ea typeface="Zilla Slab" panose="020B0604020202020204" charset="0"/>
              </a:rPr>
              <a:t>Flexible Work Arrangements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ABAD2-5609-6B6D-4525-C5A5FD706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51" y="2331154"/>
            <a:ext cx="15773400" cy="65270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Ubuntu" panose="020B0504030602030204" pitchFamily="34" charset="0"/>
              </a:rPr>
              <a:t>Compressed Work Week – only available to those with fully in-person schedules</a:t>
            </a:r>
          </a:p>
          <a:p>
            <a:r>
              <a:rPr lang="en-US" dirty="0">
                <a:latin typeface="Ubuntu" panose="020B0504030602030204" pitchFamily="34" charset="0"/>
              </a:rPr>
              <a:t>Flex workday – standard work week, but with start and end times that differ from the regularly scheduled workday</a:t>
            </a:r>
          </a:p>
          <a:p>
            <a:r>
              <a:rPr lang="en-US" dirty="0">
                <a:latin typeface="Ubuntu" panose="020B0504030602030204" pitchFamily="34" charset="0"/>
              </a:rPr>
              <a:t>Hybrid – at assigned work location a minimum number of days during the week, and at an alternate location (</a:t>
            </a:r>
            <a:r>
              <a:rPr lang="en-US" dirty="0" err="1">
                <a:latin typeface="Ubuntu" panose="020B0504030602030204" pitchFamily="34" charset="0"/>
              </a:rPr>
              <a:t>eg</a:t>
            </a:r>
            <a:r>
              <a:rPr lang="en-US" dirty="0">
                <a:latin typeface="Ubuntu" panose="020B0504030602030204" pitchFamily="34" charset="0"/>
              </a:rPr>
              <a:t>: home) for the remaining scheduled days of the work week</a:t>
            </a:r>
          </a:p>
          <a:p>
            <a:r>
              <a:rPr lang="en-US" dirty="0" err="1">
                <a:latin typeface="Ubuntu"/>
              </a:rPr>
              <a:t>Flexwork</a:t>
            </a:r>
            <a:r>
              <a:rPr lang="en-US" dirty="0">
                <a:latin typeface="Ubuntu"/>
              </a:rPr>
              <a:t> at Rutgers is a pilot program, currently scheduled to end 1/31/26.  See also: https://uhr.rutgers.edu/future-of-work/flexwork-pilot-program-guidelines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CDFF5F-48BD-200F-D276-A1EABC788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buClrTx/>
            </a:pPr>
            <a:fld id="{441E4A3E-16F6-FF44-B4DD-5D27CCED9977}" type="slidenum">
              <a:rPr lang="en-US" kern="1200">
                <a:solidFill>
                  <a:prstClr val="black">
                    <a:tint val="82000"/>
                  </a:prstClr>
                </a:solidFill>
                <a:latin typeface="Aptos" panose="02110004020202020204"/>
                <a:ea typeface="+mn-ea"/>
                <a:cs typeface="+mn-cs"/>
              </a:rPr>
              <a:pPr defTabSz="1371600">
                <a:buClrTx/>
              </a:pPr>
              <a:t>6</a:t>
            </a:fld>
            <a:endParaRPr lang="en-US" kern="1200" dirty="0">
              <a:solidFill>
                <a:prstClr val="black">
                  <a:tint val="82000"/>
                </a:prstClr>
              </a:solidFill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08DAF7-6DF9-D74F-2FD2-BE9E1C1B6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5718" y="8653282"/>
            <a:ext cx="4243333" cy="162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01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972"/>
    </mc:Choice>
    <mc:Fallback xmlns="">
      <p:transition spd="slow" advTm="7297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DE672-C251-82CB-D069-83C4A9272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C20961-06F8-A5D0-3CF6-A89137A5BA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CC0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398BD7-AE54-9B19-5F20-6866016E81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66929"/>
            <a:ext cx="17736669" cy="9720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D35800-6E68-EC3C-8FE8-792D341F7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651" y="9467431"/>
            <a:ext cx="1573305" cy="466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189F1B-052E-D8C8-809F-47142EF67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651" y="547688"/>
            <a:ext cx="15773400" cy="1988345"/>
          </a:xfrm>
        </p:spPr>
        <p:txBody>
          <a:bodyPr/>
          <a:lstStyle/>
          <a:p>
            <a:r>
              <a:rPr lang="en-US" b="1" dirty="0">
                <a:latin typeface="Zilla Slab" panose="020B0604020202020204" charset="0"/>
                <a:ea typeface="Zilla Slab" panose="020B0604020202020204" charset="0"/>
              </a:rPr>
              <a:t>Further 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EDCF5-D9DC-F0EF-9FB5-10B85F38C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51" y="2261360"/>
            <a:ext cx="15773400" cy="6527007"/>
          </a:xfrm>
        </p:spPr>
        <p:txBody>
          <a:bodyPr>
            <a:normAutofit/>
          </a:bodyPr>
          <a:lstStyle/>
          <a:p>
            <a:r>
              <a:rPr lang="en-US" dirty="0">
                <a:latin typeface="Ubuntu" panose="020B0504030602030204" pitchFamily="34" charset="0"/>
              </a:rPr>
              <a:t>SEBS Human Resources: 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latin typeface="Ubuntu" panose="020B0504030602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sebs-hr@sebs.rutgers.edu</a:t>
            </a:r>
            <a:endParaRPr lang="en-US" dirty="0">
              <a:solidFill>
                <a:schemeClr val="accent1"/>
              </a:solidFill>
              <a:latin typeface="Ubuntu" panose="020B0504030602030204" pitchFamily="34" charset="0"/>
            </a:endParaRPr>
          </a:p>
          <a:p>
            <a:endParaRPr lang="en-US" dirty="0">
              <a:latin typeface="Ubuntu" panose="020B0504030602030204" pitchFamily="34" charset="0"/>
            </a:endParaRPr>
          </a:p>
          <a:p>
            <a:r>
              <a:rPr lang="en-US" dirty="0">
                <a:latin typeface="Ubuntu" panose="020B0504030602030204" pitchFamily="34" charset="0"/>
              </a:rPr>
              <a:t>University Human Resources – OneSource</a:t>
            </a:r>
          </a:p>
          <a:p>
            <a:pPr marL="0" indent="0">
              <a:buNone/>
            </a:pPr>
            <a:r>
              <a:rPr lang="en-US" dirty="0">
                <a:solidFill>
                  <a:srgbClr val="467886"/>
                </a:solidFill>
                <a:latin typeface="Ubuntu" panose="020B0504030602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onesource@rutgers</a:t>
            </a:r>
            <a:r>
              <a:rPr lang="en-US" dirty="0">
                <a:solidFill>
                  <a:schemeClr val="accent1"/>
                </a:solidFill>
                <a:latin typeface="Ubuntu" panose="020B0504030602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dirty="0">
                <a:solidFill>
                  <a:schemeClr val="accent1"/>
                </a:solidFill>
                <a:latin typeface="Ubuntu" panose="020B0504030602030204" pitchFamily="34" charset="0"/>
              </a:rPr>
              <a:t>edu</a:t>
            </a:r>
            <a:endParaRPr lang="en-US" sz="3000" dirty="0">
              <a:solidFill>
                <a:schemeClr val="accent1"/>
              </a:solidFill>
              <a:latin typeface="Ubuntu" panose="020B050403060203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FDCB2C-E173-0DDD-33B0-5858D3DCB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buClrTx/>
            </a:pPr>
            <a:fld id="{441E4A3E-16F6-FF44-B4DD-5D27CCED9977}" type="slidenum">
              <a:rPr lang="en-US" kern="1200">
                <a:solidFill>
                  <a:prstClr val="black">
                    <a:tint val="82000"/>
                  </a:prstClr>
                </a:solidFill>
                <a:latin typeface="Aptos" panose="02110004020202020204"/>
                <a:ea typeface="+mn-ea"/>
                <a:cs typeface="+mn-cs"/>
              </a:rPr>
              <a:pPr defTabSz="1371600">
                <a:buClrTx/>
              </a:pPr>
              <a:t>7</a:t>
            </a:fld>
            <a:endParaRPr lang="en-US" kern="1200" dirty="0">
              <a:solidFill>
                <a:prstClr val="black">
                  <a:tint val="82000"/>
                </a:prstClr>
              </a:solidFill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431603-2A23-7FC1-4E95-83F979F2F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5718" y="8653282"/>
            <a:ext cx="4243333" cy="162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4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70"/>
    </mc:Choice>
    <mc:Fallback xmlns="">
      <p:transition spd="slow" advTm="1107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0.5|0.4|0.4|0.4|0.4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496</Words>
  <Application>Microsoft Macintosh PowerPoint</Application>
  <PresentationFormat>Custom</PresentationFormat>
  <Paragraphs>48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Ubuntu</vt:lpstr>
      <vt:lpstr>Arial</vt:lpstr>
      <vt:lpstr>Zilla Slab</vt:lpstr>
      <vt:lpstr>Calibri</vt:lpstr>
      <vt:lpstr>Aptos Display</vt:lpstr>
      <vt:lpstr>Aptos</vt:lpstr>
      <vt:lpstr>Office Theme</vt:lpstr>
      <vt:lpstr>1_Office Theme</vt:lpstr>
      <vt:lpstr>Time and Absence Reporting  and Record Keeping</vt:lpstr>
      <vt:lpstr>Overtime and “Comp Time”</vt:lpstr>
      <vt:lpstr>Paid Time Off (PTO)</vt:lpstr>
      <vt:lpstr>Sick Time and Sick Leave Usage</vt:lpstr>
      <vt:lpstr>Sick Time and Sick Leave Usage</vt:lpstr>
      <vt:lpstr>Flexible Work Arrangements</vt:lpstr>
      <vt:lpstr>Further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Noor Meky</dc:creator>
  <cp:lastModifiedBy>Noor Meky</cp:lastModifiedBy>
  <cp:revision>8</cp:revision>
  <dcterms:modified xsi:type="dcterms:W3CDTF">2025-08-08T19:39:15Z</dcterms:modified>
</cp:coreProperties>
</file>